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585" r:id="rId2"/>
    <p:sldId id="586" r:id="rId3"/>
    <p:sldId id="588" r:id="rId4"/>
    <p:sldId id="589" r:id="rId5"/>
    <p:sldId id="590" r:id="rId6"/>
    <p:sldId id="59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8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0A9B26-B469-430C-84CA-DD525D9A3F41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296831-76E4-4082-83E4-45A9C47BC0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339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38334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저 성벽을 향해 전진하라</a:t>
            </a:r>
            <a:br>
              <a:rPr lang="ko-KR" altLang="en-US"/>
            </a:br>
            <a:r>
              <a:rPr lang="ko-KR" altLang="en-US"/>
              <a:t>주님이 우리 대장되신다</a:t>
            </a:r>
          </a:p>
          <a:p>
            <a:r>
              <a:rPr lang="en-US" altLang="ko-KR"/>
              <a:t>Rush in the city, march to the wall</a:t>
            </a:r>
          </a:p>
          <a:p>
            <a:r>
              <a:rPr lang="en-US" altLang="ko-KR"/>
              <a:t>Great is the army 
commanded by the Lord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83748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주가 명령하네 </a:t>
            </a:r>
            <a:br>
              <a:rPr lang="ko-KR" altLang="en-US"/>
            </a:br>
            <a:r>
              <a:rPr lang="ko-KR" altLang="en-US"/>
              <a:t>강한 군사들아</a:t>
            </a:r>
          </a:p>
          <a:p>
            <a:r>
              <a:rPr lang="en-US" altLang="ko-KR"/>
              <a:t>The Lord declares his voice 
to the mighty army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65284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강한 군사들아</a:t>
            </a:r>
          </a:p>
          <a:p>
            <a:r>
              <a:rPr lang="en-US" altLang="ko-KR"/>
              <a:t>To the mighty army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2471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나팔소리 시온성에
크게 울려 거룩한 성에</a:t>
            </a:r>
          </a:p>
          <a:p>
            <a:r>
              <a:rPr lang="en-US" altLang="ko-KR"/>
              <a:t>Blow the trumpets of war in Zion
Sound them in the holy mountain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05740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나팔소리 시온성에
울려라</a:t>
            </a:r>
          </a:p>
          <a:p>
            <a:r>
              <a:rPr lang="en-US" altLang="ko-KR"/>
              <a:t>Blow the trumpets of war in Zion
Let them be heard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7671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국청컨용 슬라이드 마스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quarter" idx="10" hasCustomPrompt="1"/>
          </p:nvPr>
        </p:nvSpPr>
        <p:spPr>
          <a:xfrm>
            <a:off x="-992" y="666659"/>
            <a:ext cx="12193984" cy="2160000"/>
          </a:xfrm>
        </p:spPr>
        <p:txBody>
          <a:bodyPr anchor="b">
            <a:normAutofit/>
          </a:bodyPr>
          <a:lstStyle>
            <a:lvl1pPr marL="0" indent="0" algn="ctr" latinLnBrk="0">
              <a:lnSpc>
                <a:spcPct val="90000"/>
              </a:lnSpc>
              <a:spcBef>
                <a:spcPts val="0"/>
              </a:spcBef>
              <a:buNone/>
              <a:defRPr sz="5867" b="1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 English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5484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940A0-3E67-4FB7-BA7E-EAF0C0E0891D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6F8A6-1623-4D78-BE77-A71F09F473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5966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3F437E6-EA31-4822-BE18-FA5B8E2C623D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3044958"/>
            <a:ext cx="12192000" cy="134702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21121C0-9D97-496D-A79F-14127AA4B0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Rush in the city, march to the wall</a:t>
            </a:r>
          </a:p>
          <a:p>
            <a:r>
              <a:rPr lang="en-US" dirty="0"/>
              <a:t>Great is the army commanded by the Lord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Lord declares his voice 
Be strong and mighty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Be strong and mighty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Blow the trumpets of war in Zion
Sound them in the holy mountain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Blow the trumpets of war in Zion
Let them resound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146</Words>
  <Application>Microsoft Office PowerPoint</Application>
  <PresentationFormat>Widescreen</PresentationFormat>
  <Paragraphs>23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Calibri</vt:lpstr>
      <vt:lpstr>1_Office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Il Park</dc:creator>
  <cp:lastModifiedBy>mosesrc@student.ubc.ca</cp:lastModifiedBy>
  <cp:revision>5</cp:revision>
  <dcterms:created xsi:type="dcterms:W3CDTF">2020-02-08T19:30:50Z</dcterms:created>
  <dcterms:modified xsi:type="dcterms:W3CDTF">2022-04-01T01:50:28Z</dcterms:modified>
</cp:coreProperties>
</file>