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304" r:id="rId2"/>
    <p:sldId id="319" r:id="rId3"/>
    <p:sldId id="305" r:id="rId4"/>
    <p:sldId id="307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9" r:id="rId13"/>
    <p:sldId id="327" r:id="rId14"/>
    <p:sldId id="328" r:id="rId15"/>
    <p:sldId id="330" r:id="rId16"/>
    <p:sldId id="33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78019" autoAdjust="0"/>
  </p:normalViewPr>
  <p:slideViewPr>
    <p:cSldViewPr snapToGrid="0">
      <p:cViewPr varScale="1">
        <p:scale>
          <a:sx n="64" d="100"/>
          <a:sy n="64" d="100"/>
        </p:scale>
        <p:origin x="82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0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E9B4A-ADEA-4097-8990-47339E2E9F7F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2BE7C-D1DB-4E2F-A425-8240543A48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980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3373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예수는 그리스도 만유의 주님</a:t>
            </a:r>
            <a:br>
              <a:rPr lang="ko-KR" altLang="en-US" dirty="0" smtClean="0"/>
            </a:br>
            <a:r>
              <a:rPr lang="ko-KR" altLang="en-US" dirty="0" smtClean="0"/>
              <a:t>모두 소리 높여 </a:t>
            </a:r>
            <a:r>
              <a:rPr lang="ko-KR" altLang="en-US" dirty="0" err="1" smtClean="0"/>
              <a:t>선포하리라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2BE7C-D1DB-4E2F-A425-8240543A484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3612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왕이 오시네 왕이 오시네</a:t>
            </a:r>
            <a:br>
              <a:rPr lang="ko-KR" altLang="en-US" dirty="0" smtClean="0"/>
            </a:br>
            <a:r>
              <a:rPr lang="ko-KR" altLang="en-US" dirty="0" smtClean="0"/>
              <a:t>영광의 주님이 다시 </a:t>
            </a:r>
            <a:r>
              <a:rPr lang="ko-KR" altLang="en-US" dirty="0" err="1" smtClean="0"/>
              <a:t>오시리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2BE7C-D1DB-4E2F-A425-8240543A484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740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왕이 오시네 왕이 오시네</a:t>
            </a:r>
            <a:br>
              <a:rPr lang="ko-KR" altLang="en-US" dirty="0" smtClean="0"/>
            </a:br>
            <a:r>
              <a:rPr lang="ko-KR" altLang="en-US" dirty="0" err="1" smtClean="0"/>
              <a:t>예슈아</a:t>
            </a:r>
            <a:r>
              <a:rPr lang="ko-KR" altLang="en-US" dirty="0" smtClean="0"/>
              <a:t> 우리 왕 </a:t>
            </a:r>
            <a:r>
              <a:rPr lang="ko-KR" altLang="en-US" dirty="0" err="1" smtClean="0"/>
              <a:t>다스리시네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2BE7C-D1DB-4E2F-A425-8240543A484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266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 smtClean="0"/>
              <a:t>예슈아</a:t>
            </a:r>
            <a:r>
              <a:rPr lang="ko-KR" altLang="en-US" dirty="0" smtClean="0"/>
              <a:t> 우리 왕 </a:t>
            </a:r>
            <a:r>
              <a:rPr lang="ko-KR" altLang="en-US" dirty="0" err="1" smtClean="0"/>
              <a:t>다스리시네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2BE7C-D1DB-4E2F-A425-8240543A484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413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온 땅의 모든 만물 주님 기다리네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나무들은 기뻐 </a:t>
            </a:r>
            <a:r>
              <a:rPr lang="ko-KR" altLang="en-US" dirty="0" err="1" smtClean="0"/>
              <a:t>손뼉치리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2BE7C-D1DB-4E2F-A425-8240543A484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58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산들도 주님 앞에 굽혀 절하며</a:t>
            </a:r>
            <a:br>
              <a:rPr lang="ko-KR" altLang="en-US" dirty="0" smtClean="0"/>
            </a:br>
            <a:r>
              <a:rPr lang="ko-KR" altLang="en-US" dirty="0" smtClean="0"/>
              <a:t>메마른 땅 위에 꽃은 </a:t>
            </a:r>
            <a:r>
              <a:rPr lang="ko-KR" altLang="en-US" dirty="0" err="1" smtClean="0"/>
              <a:t>피리라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1281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주가 진실로 속히 오리니</a:t>
            </a:r>
            <a:br>
              <a:rPr lang="ko-KR" altLang="en-US" dirty="0" smtClean="0"/>
            </a:br>
            <a:r>
              <a:rPr lang="ko-KR" altLang="en-US" dirty="0" smtClean="0"/>
              <a:t>주님 오심을 만물이 보리라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3370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온 성도 모두 함께 주님 기다리네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주 보혈이 우릴 씻으셨네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2BE7C-D1DB-4E2F-A425-8240543A484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4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거룩한 사랑으로 하나 되어서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2BE7C-D1DB-4E2F-A425-8240543A484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573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주님의 신부로 </a:t>
            </a:r>
            <a:r>
              <a:rPr lang="ko-KR" altLang="en-US" dirty="0" err="1" smtClean="0"/>
              <a:t>선포하리라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2BE7C-D1DB-4E2F-A425-8240543A484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3484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주가 진실로 속히 오리니</a:t>
            </a:r>
            <a:br>
              <a:rPr lang="ko-KR" altLang="en-US" dirty="0" smtClean="0"/>
            </a:br>
            <a:r>
              <a:rPr lang="ko-KR" altLang="en-US" dirty="0" smtClean="0"/>
              <a:t>주님의 길을 </a:t>
            </a:r>
            <a:r>
              <a:rPr lang="ko-KR" altLang="en-US" dirty="0" err="1" smtClean="0"/>
              <a:t>예비하리라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2BE7C-D1DB-4E2F-A425-8240543A484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068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온 세상 모든 민족 주님 기다리네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err="1" smtClean="0"/>
              <a:t>열방은</a:t>
            </a:r>
            <a:r>
              <a:rPr lang="ko-KR" altLang="en-US" dirty="0" smtClean="0"/>
              <a:t> 그 발 아래 엎드려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12BE7C-D1DB-4E2F-A425-8240543A484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32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992" y="666659"/>
            <a:ext cx="12193984" cy="2160000"/>
          </a:xfrm>
        </p:spPr>
        <p:txBody>
          <a:bodyPr anchor="b">
            <a:normAutofit/>
          </a:bodyPr>
          <a:lstStyle>
            <a:lvl1pPr marL="0" indent="0" algn="ctr" latinLnBrk="0">
              <a:lnSpc>
                <a:spcPct val="90000"/>
              </a:lnSpc>
              <a:spcBef>
                <a:spcPts val="0"/>
              </a:spcBef>
              <a:buNone/>
              <a:defRPr sz="5867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698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940A0-3E67-4FB7-BA7E-EAF0C0E0891D}" type="datetimeFigureOut">
              <a:rPr lang="ko-KR" altLang="en-US" smtClean="0"/>
              <a:t>2023-02-06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F8A6-1623-4D78-BE77-A71F09F47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852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8B8AA4E-9CC5-4AE5-BE23-53666725EA9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559A4C-8ED7-4D09-9A1C-2EDD12DE9B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492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altLang="ko-KR" sz="5000" dirty="0"/>
              <a:t>The nations are awaiting </a:t>
            </a:r>
            <a:r>
              <a:rPr lang="en-US" altLang="ko-KR" sz="5000" spc="-150" dirty="0"/>
              <a:t>the return of the King</a:t>
            </a:r>
          </a:p>
          <a:p>
            <a:r>
              <a:rPr lang="en-US" altLang="ko-KR" sz="5000" dirty="0"/>
              <a:t>The earth is a footstool for his </a:t>
            </a:r>
            <a:r>
              <a:rPr lang="en-US" altLang="ko-KR" sz="5000" dirty="0" smtClean="0"/>
              <a:t>feet</a:t>
            </a:r>
            <a:endParaRPr lang="en-US" altLang="ko-KR" sz="5000" dirty="0"/>
          </a:p>
        </p:txBody>
      </p:sp>
    </p:spTree>
    <p:extLst>
      <p:ext uri="{BB962C8B-B14F-4D97-AF65-F5344CB8AC3E}">
        <p14:creationId xmlns:p14="http://schemas.microsoft.com/office/powerpoint/2010/main" val="3035981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 err="1"/>
              <a:t>Ev’ry</a:t>
            </a:r>
            <a:r>
              <a:rPr lang="en-US" altLang="ko-KR" dirty="0"/>
              <a:t> knee will bow down, </a:t>
            </a:r>
            <a:r>
              <a:rPr lang="en-US" altLang="ko-KR" spc="-300" dirty="0" err="1"/>
              <a:t>ev’ry</a:t>
            </a:r>
            <a:r>
              <a:rPr lang="en-US" altLang="ko-KR" spc="-300" dirty="0"/>
              <a:t> tongue confess,</a:t>
            </a:r>
          </a:p>
          <a:p>
            <a:r>
              <a:rPr lang="en-US" altLang="ko-KR" dirty="0"/>
              <a:t>That Jesus Christ is Lord of heaven and </a:t>
            </a:r>
            <a:r>
              <a:rPr lang="en-US" altLang="ko-KR" dirty="0" smtClean="0"/>
              <a:t>earth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88531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/>
              <a:t>The King is coming, the King is coming,</a:t>
            </a:r>
          </a:p>
          <a:p>
            <a:r>
              <a:rPr lang="en-US" altLang="ko-KR" dirty="0"/>
              <a:t>Our Lord is coming, in glory He will </a:t>
            </a:r>
            <a:r>
              <a:rPr lang="en-US" altLang="ko-KR" dirty="0" smtClean="0"/>
              <a:t>reign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92245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/>
              <a:t>The King is coming, the King is coming,</a:t>
            </a:r>
          </a:p>
          <a:p>
            <a:r>
              <a:rPr lang="en-US" altLang="ko-KR" dirty="0" err="1"/>
              <a:t>Yeshua</a:t>
            </a:r>
            <a:r>
              <a:rPr lang="en-US" altLang="ko-KR" dirty="0"/>
              <a:t> Lord and King, reigns in </a:t>
            </a:r>
            <a:r>
              <a:rPr lang="en-US" altLang="ko-KR" dirty="0" smtClean="0"/>
              <a:t>majesty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99718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 err="1"/>
              <a:t>Yeshua</a:t>
            </a:r>
            <a:r>
              <a:rPr lang="en-US" altLang="ko-KR" sz="5400" dirty="0"/>
              <a:t> Lord and King, reigns in </a:t>
            </a:r>
            <a:r>
              <a:rPr lang="en-US" altLang="ko-KR" sz="5400" dirty="0" smtClean="0"/>
              <a:t>majesty</a:t>
            </a:r>
            <a:endParaRPr lang="en-US" altLang="ko-KR" sz="5400" dirty="0"/>
          </a:p>
        </p:txBody>
      </p:sp>
    </p:spTree>
    <p:extLst>
      <p:ext uri="{BB962C8B-B14F-4D97-AF65-F5344CB8AC3E}">
        <p14:creationId xmlns:p14="http://schemas.microsoft.com/office/powerpoint/2010/main" val="1030532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678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5200" spc="-150" dirty="0"/>
              <a:t>Creation is awaiting the return of the Lord</a:t>
            </a:r>
          </a:p>
          <a:p>
            <a:r>
              <a:rPr lang="en-US" altLang="ko-KR" sz="5200" spc="-150" dirty="0"/>
              <a:t>The trees are poised to clap their</a:t>
            </a:r>
            <a:r>
              <a:rPr lang="en-US" altLang="ko-KR" sz="5200" spc="-300" dirty="0"/>
              <a:t> hands for </a:t>
            </a:r>
            <a:r>
              <a:rPr lang="en-US" altLang="ko-KR" sz="5200" spc="-300" dirty="0" smtClean="0"/>
              <a:t>joy</a:t>
            </a:r>
            <a:endParaRPr lang="en-US" altLang="ko-KR" sz="5200" spc="-300" dirty="0"/>
          </a:p>
        </p:txBody>
      </p:sp>
    </p:spTree>
    <p:extLst>
      <p:ext uri="{BB962C8B-B14F-4D97-AF65-F5344CB8AC3E}">
        <p14:creationId xmlns:p14="http://schemas.microsoft.com/office/powerpoint/2010/main" val="2385148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4900" spc="-150" dirty="0"/>
              <a:t>The mountains stand majestic to salute their God</a:t>
            </a:r>
          </a:p>
          <a:p>
            <a:r>
              <a:rPr lang="en-US" altLang="ko-KR" sz="4900" spc="-150" dirty="0"/>
              <a:t>The desert lies in wait to burst into bloom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altLang="ko-KR" sz="5000" dirty="0"/>
              <a:t>The Lord is surely coming soon</a:t>
            </a:r>
          </a:p>
          <a:p>
            <a:r>
              <a:rPr lang="en-US" altLang="ko-KR" sz="5000" dirty="0"/>
              <a:t>Creation longs to see, the coming of our Lord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086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/>
              <a:t>The saints are awaiting the return of the Lord</a:t>
            </a:r>
          </a:p>
          <a:p>
            <a:r>
              <a:rPr lang="en-US" altLang="ko-KR" spc="-150" dirty="0"/>
              <a:t>His blood has washed us clean, </a:t>
            </a:r>
            <a:r>
              <a:rPr lang="en-US" altLang="ko-KR" spc="-300" dirty="0"/>
              <a:t>we are </a:t>
            </a:r>
            <a:r>
              <a:rPr lang="en-US" altLang="ko-KR" spc="-300" dirty="0" smtClean="0"/>
              <a:t>redeemed</a:t>
            </a:r>
            <a:endParaRPr lang="en-US" altLang="ko-KR" spc="-300" dirty="0"/>
          </a:p>
        </p:txBody>
      </p:sp>
    </p:spTree>
    <p:extLst>
      <p:ext uri="{BB962C8B-B14F-4D97-AF65-F5344CB8AC3E}">
        <p14:creationId xmlns:p14="http://schemas.microsoft.com/office/powerpoint/2010/main" val="2117165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He has made us holy people,</a:t>
            </a:r>
          </a:p>
          <a:p>
            <a:r>
              <a:rPr lang="en-US" altLang="ko-KR" dirty="0"/>
              <a:t>we will stand as </a:t>
            </a:r>
            <a:r>
              <a:rPr lang="en-US" altLang="ko-KR" dirty="0" smtClean="0"/>
              <a:t>one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40265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As a</a:t>
            </a:r>
            <a:r>
              <a:rPr lang="en-US" altLang="ko-KR" dirty="0" smtClean="0"/>
              <a:t> </a:t>
            </a:r>
            <a:r>
              <a:rPr lang="en-US" altLang="ko-KR" dirty="0"/>
              <a:t>bride longs for her </a:t>
            </a:r>
            <a:r>
              <a:rPr lang="en-US" altLang="ko-KR" dirty="0" smtClean="0"/>
              <a:t>groom</a:t>
            </a:r>
            <a:endParaRPr lang="en-US" altLang="ko-KR" dirty="0"/>
          </a:p>
          <a:p>
            <a:r>
              <a:rPr lang="en-US" altLang="ko-KR" dirty="0"/>
              <a:t>the church will </a:t>
            </a:r>
            <a:r>
              <a:rPr lang="en-US" altLang="ko-KR" dirty="0" smtClean="0"/>
              <a:t>proclaim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82949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5000" dirty="0"/>
              <a:t>The Lord is surely coming soon</a:t>
            </a:r>
          </a:p>
          <a:p>
            <a:r>
              <a:rPr lang="en-US" altLang="ko-KR" sz="5000" spc="-150" dirty="0"/>
              <a:t>We will prepare the way, the coming of our </a:t>
            </a:r>
            <a:r>
              <a:rPr lang="en-US" altLang="ko-KR" sz="5000" spc="-150" dirty="0" smtClean="0"/>
              <a:t>Lord</a:t>
            </a:r>
            <a:endParaRPr lang="en-US" altLang="ko-KR" sz="5000" spc="-150" dirty="0"/>
          </a:p>
        </p:txBody>
      </p:sp>
    </p:spTree>
    <p:extLst>
      <p:ext uri="{BB962C8B-B14F-4D97-AF65-F5344CB8AC3E}">
        <p14:creationId xmlns:p14="http://schemas.microsoft.com/office/powerpoint/2010/main" val="137490562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259</Words>
  <Application>Microsoft Office PowerPoint</Application>
  <PresentationFormat>와이드스크린</PresentationFormat>
  <Paragraphs>48</Paragraphs>
  <Slides>16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Calibri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Il Park</dc:creator>
  <cp:lastModifiedBy>owner</cp:lastModifiedBy>
  <cp:revision>9</cp:revision>
  <dcterms:created xsi:type="dcterms:W3CDTF">2020-02-08T19:20:51Z</dcterms:created>
  <dcterms:modified xsi:type="dcterms:W3CDTF">2023-02-07T03:55:16Z</dcterms:modified>
</cp:coreProperties>
</file>