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836" r:id="rId2"/>
    <p:sldId id="837" r:id="rId3"/>
    <p:sldId id="839" r:id="rId4"/>
    <p:sldId id="841" r:id="rId5"/>
    <p:sldId id="843" r:id="rId6"/>
    <p:sldId id="845" r:id="rId7"/>
    <p:sldId id="846" r:id="rId8"/>
    <p:sldId id="847" r:id="rId9"/>
    <p:sldId id="848" r:id="rId10"/>
    <p:sldId id="849" r:id="rId11"/>
    <p:sldId id="850" r:id="rId12"/>
    <p:sldId id="851" r:id="rId13"/>
    <p:sldId id="852" r:id="rId14"/>
    <p:sldId id="853" r:id="rId15"/>
    <p:sldId id="855" r:id="rId16"/>
    <p:sldId id="856" r:id="rId17"/>
    <p:sldId id="857" r:id="rId18"/>
    <p:sldId id="858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69" d="100"/>
          <a:sy n="69" d="100"/>
        </p:scale>
        <p:origin x="86" y="31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34B072-02A3-4B6F-ABDA-8BFAE0219381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BA57A7-0E37-4968-A7E7-21EFE62697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6849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21622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이제 우리 일어나
모든 열방 가리라</a:t>
            </a:r>
          </a:p>
          <a:p>
            <a:r>
              <a:rPr lang="en-US" altLang="ko-KR"/>
              <a:t>Now we rise up and will go
To the ends of the earth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16489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거룩한 예배
거룩한 기도</a:t>
            </a:r>
          </a:p>
          <a:p>
            <a:r>
              <a:rPr lang="en-US" altLang="ko-KR"/>
              <a:t>In holiness we pray
Worship and give praise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7524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십자가의 승리 선포하며</a:t>
            </a:r>
          </a:p>
          <a:p>
            <a:r>
              <a:rPr lang="en-US" altLang="ko-KR"/>
              <a:t>The cross in our hand
We'll proclaim victory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23797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영광의 주의 길 따르리</a:t>
            </a:r>
          </a:p>
          <a:p>
            <a:r>
              <a:rPr lang="en-US" altLang="ko-KR"/>
              <a:t>Following the way of our Great King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29643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천국 소망으로 하나된 우리</a:t>
            </a:r>
            <a:br>
              <a:rPr lang="ko-KR" altLang="en-US"/>
            </a:br>
            <a:r>
              <a:rPr lang="ko-KR" altLang="en-US"/>
              <a:t>세상을 능히 이기리</a:t>
            </a:r>
          </a:p>
          <a:p>
            <a:r>
              <a:rPr lang="en-US" altLang="ko-KR"/>
              <a:t>By the hope of heaven, We have unity</a:t>
            </a:r>
          </a:p>
          <a:p>
            <a:r>
              <a:rPr lang="en-US" altLang="ko-KR"/>
              <a:t>In his name we have victory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57009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고난 넘어 우리는
주의 날을 맞으리</a:t>
            </a:r>
          </a:p>
          <a:p>
            <a:r>
              <a:rPr lang="en-US" altLang="ko-KR"/>
              <a:t>No matter what the suffering
We’ll share in His glory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8310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그 날은 속히 오리라</a:t>
            </a:r>
          </a:p>
          <a:p>
            <a:r>
              <a:rPr lang="en-US" altLang="ko-KR"/>
              <a:t>We see the coming of that day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73470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예수 그리스도 하나님의 아들</a:t>
            </a:r>
            <a:br>
              <a:rPr lang="ko-KR" altLang="en-US"/>
            </a:br>
            <a:r>
              <a:rPr lang="ko-KR" altLang="en-US"/>
              <a:t>이 땅에 다시 오리라</a:t>
            </a:r>
          </a:p>
          <a:p>
            <a:r>
              <a:rPr lang="en-US" altLang="ko-KR"/>
              <a:t>Jesus Christ you are, Son of the living God</a:t>
            </a:r>
          </a:p>
          <a:p>
            <a:r>
              <a:rPr lang="en-US" altLang="ko-KR"/>
              <a:t>Who was and is and is to come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15328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4189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청년들의 가슴 울리며</a:t>
            </a:r>
            <a:br>
              <a:rPr lang="ko-KR" altLang="en-US"/>
            </a:br>
            <a:r>
              <a:rPr lang="ko-KR" altLang="en-US"/>
              <a:t>찾아온 하늘의 꿈</a:t>
            </a:r>
          </a:p>
          <a:p>
            <a:r>
              <a:rPr lang="en-US" altLang="ko-KR"/>
              <a:t>From up above came the Father’s heart</a:t>
            </a:r>
          </a:p>
          <a:p>
            <a:r>
              <a:rPr lang="en-US" altLang="ko-KR"/>
              <a:t>The longing to dream
The dreams of heaven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4735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잊혀진 소명의 불을</a:t>
            </a:r>
            <a:br>
              <a:rPr lang="ko-KR" altLang="en-US"/>
            </a:br>
            <a:r>
              <a:rPr lang="ko-KR" altLang="en-US"/>
              <a:t>회복하며 일으키네</a:t>
            </a:r>
          </a:p>
          <a:p>
            <a:r>
              <a:rPr lang="en-US" altLang="ko-KR"/>
              <a:t>All love once lost, will be restored</a:t>
            </a:r>
          </a:p>
          <a:p>
            <a:r>
              <a:rPr lang="en-US" altLang="ko-KR"/>
              <a:t>Together we’ll stand renewed in faith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3151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썩어질 땅의 것 구하지 않고</a:t>
            </a:r>
            <a:br>
              <a:rPr lang="ko-KR" altLang="en-US"/>
            </a:br>
            <a:r>
              <a:rPr lang="ko-KR" altLang="en-US"/>
              <a:t>하늘의 뜻 섬기는 제자</a:t>
            </a:r>
          </a:p>
          <a:p>
            <a:r>
              <a:rPr lang="en-US" altLang="ko-KR"/>
              <a:t>Longing to live
And see His will be done on earth</a:t>
            </a:r>
          </a:p>
          <a:p>
            <a:r>
              <a:rPr lang="en-US" altLang="ko-KR"/>
              <a:t>Denying the things that are of this world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0052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사랑의 주와 함께</a:t>
            </a:r>
            <a:br>
              <a:rPr lang="ko-KR" altLang="en-US"/>
            </a:br>
            <a:r>
              <a:rPr lang="ko-KR" altLang="en-US"/>
              <a:t>그곳에서 만나리</a:t>
            </a:r>
          </a:p>
          <a:p>
            <a:r>
              <a:rPr lang="en-US" altLang="ko-KR"/>
              <a:t>Though we may lose our lives on Earth</a:t>
            </a:r>
          </a:p>
          <a:p>
            <a:r>
              <a:rPr lang="en-US" altLang="ko-KR"/>
              <a:t>in Heaven we’ll meet once again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9298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하늘빛 따라 일어난
순결한 세대</a:t>
            </a:r>
          </a:p>
          <a:p>
            <a:r>
              <a:rPr lang="en-US" altLang="ko-KR"/>
              <a:t>Following the light
This generation will arise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4283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어둠 가르며 복음 외치리</a:t>
            </a:r>
          </a:p>
          <a:p>
            <a:r>
              <a:rPr lang="en-US" altLang="ko-KR"/>
              <a:t>Every darkness flees
You have victory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4893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주의 유언 붙들고
마지막 변방에서</a:t>
            </a:r>
          </a:p>
          <a:p>
            <a:r>
              <a:rPr lang="en-US" altLang="ko-KR"/>
              <a:t>Holding to your great command
At the frontiers we will stand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8883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구원의 주 얼굴 보리라</a:t>
            </a:r>
          </a:p>
          <a:p>
            <a:r>
              <a:rPr lang="en-US" altLang="ko-KR"/>
              <a:t>Salvation’s in your mighty hand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0244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-992" y="666659"/>
            <a:ext cx="12193984" cy="2160000"/>
          </a:xfrm>
        </p:spPr>
        <p:txBody>
          <a:bodyPr anchor="b">
            <a:normAutofit/>
          </a:bodyPr>
          <a:lstStyle>
            <a:lvl1pPr marL="0" indent="0" algn="ctr" latinLnBrk="0">
              <a:lnSpc>
                <a:spcPct val="90000"/>
              </a:lnSpc>
              <a:spcBef>
                <a:spcPts val="0"/>
              </a:spcBef>
              <a:buNone/>
              <a:defRPr sz="5867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012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940A0-3E67-4FB7-BA7E-EAF0C0E0891D}" type="datetimeFigureOut">
              <a:rPr lang="ko-KR" altLang="en-US" smtClean="0"/>
              <a:t>2022-11-18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6F8A6-1623-4D78-BE77-A71F09F47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7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676A6D5-407C-4956-9437-5FC4E07DB984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63DB117-F101-49E5-9605-ED832E26A8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Now we rise up and will go
to the ends of the earth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holiness we pray
Worship and give praise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The cross in our hand
We'll proclaim victory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Following the way of our Great 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By the hope of heaven, we have unity</a:t>
            </a:r>
          </a:p>
          <a:p>
            <a:r>
              <a:rPr lang="en-US" dirty="0"/>
              <a:t>In his name we have victory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 matter what the suffering
We’ll share in his glory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see the coming of that day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pc="-200" dirty="0"/>
              <a:t>Jesus Christ you are, Son of the Living God</a:t>
            </a:r>
          </a:p>
          <a:p>
            <a:r>
              <a:rPr lang="en-US" spc="-200" dirty="0"/>
              <a:t>Who was and is and is to come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676A6D5-407C-4956-9437-5FC4E07DB984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63DB117-F101-49E5-9605-ED832E26A8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08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323759"/>
            <a:ext cx="12192992" cy="2160000"/>
          </a:xfrm>
        </p:spPr>
        <p:txBody>
          <a:bodyPr>
            <a:noAutofit/>
          </a:bodyPr>
          <a:lstStyle/>
          <a:p>
            <a:r>
              <a:rPr lang="en-US" sz="5200" dirty="0"/>
              <a:t>From up above came the Father’s heart</a:t>
            </a:r>
          </a:p>
          <a:p>
            <a:r>
              <a:rPr lang="en-US" sz="5200" dirty="0"/>
              <a:t>The longing to dream the dreams of heaven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All love once lost, will be restored</a:t>
            </a:r>
          </a:p>
          <a:p>
            <a:r>
              <a:rPr lang="en-US"/>
              <a:t>Together we’ll stand renewed in faith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Longing to live
And see his will be done on earth</a:t>
            </a:r>
          </a:p>
          <a:p>
            <a:r>
              <a:rPr lang="en-US" dirty="0"/>
              <a:t>Denying the things that are of this world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Though we may lose our lives on earth</a:t>
            </a:r>
          </a:p>
          <a:p>
            <a:r>
              <a:rPr lang="en-US" dirty="0"/>
              <a:t>In heaven we’ll meet once again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Following the light
This generation will arise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Every darkness flees
We have victory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Holding to his great command
At the frontiers we will stand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Salvation’s in his mighty hand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230</Words>
  <Application>Microsoft Office PowerPoint</Application>
  <PresentationFormat>와이드스크린</PresentationFormat>
  <Paragraphs>78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Calibri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Il Park</dc:creator>
  <cp:lastModifiedBy>owner</cp:lastModifiedBy>
  <cp:revision>10</cp:revision>
  <dcterms:created xsi:type="dcterms:W3CDTF">2020-02-08T19:41:17Z</dcterms:created>
  <dcterms:modified xsi:type="dcterms:W3CDTF">2022-11-18T18:14:45Z</dcterms:modified>
</cp:coreProperties>
</file>