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07" r:id="rId2"/>
    <p:sldId id="508" r:id="rId3"/>
    <p:sldId id="509" r:id="rId4"/>
    <p:sldId id="510" r:id="rId5"/>
    <p:sldId id="513" r:id="rId6"/>
    <p:sldId id="511" r:id="rId7"/>
    <p:sldId id="512" r:id="rId8"/>
    <p:sldId id="514" r:id="rId9"/>
    <p:sldId id="515" r:id="rId10"/>
    <p:sldId id="516" r:id="rId11"/>
    <p:sldId id="51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2771-F714-41B7-81BC-E0ADE37F6338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FDBF3-750D-4CB0-8694-8F14C0ABA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4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217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어둠이 걷히고 
내 영혼 외쳐 자유해</a:t>
            </a:r>
          </a:p>
          <a:p>
            <a:r>
              <a:rPr lang="en-US" altLang="ko-KR"/>
              <a:t>Through you the darkness flees
Through you my heart screams
I am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9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어둠이 걷히고 
내 영혼 외쳐 자유해</a:t>
            </a:r>
          </a:p>
          <a:p>
            <a:r>
              <a:rPr lang="en-US" altLang="ko-KR"/>
              <a:t>Through you the darkness flees
Through you my heart screams
I am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88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눈먼 자 보게 해 
갇힌 자 노래해</a:t>
            </a:r>
          </a:p>
          <a:p>
            <a:r>
              <a:rPr lang="en-US" altLang="ko-KR"/>
              <a:t>Through you the blind will see
Through you the mute will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78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죽은 자 일어나 
모든 맘 찬양해</a:t>
            </a:r>
          </a:p>
          <a:p>
            <a:r>
              <a:rPr lang="en-US" altLang="ko-KR"/>
              <a:t>Through you the dead will rise
Through you all hearts will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64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어둠이 걷히고 
내 영혼 외쳐 자유해</a:t>
            </a:r>
          </a:p>
          <a:p>
            <a:r>
              <a:rPr lang="en-US" altLang="ko-KR"/>
              <a:t>Through you the darkness flees
Through you my heart screams
I am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97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어둠이 걷히고 
내 영혼 외쳐 자유해</a:t>
            </a:r>
          </a:p>
          <a:p>
            <a:r>
              <a:rPr lang="en-US" altLang="ko-KR"/>
              <a:t>Through you the darkness flees
Through you my heart screams
I am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자유해
나는 춤추네</a:t>
            </a:r>
          </a:p>
          <a:p>
            <a:r>
              <a:rPr lang="en-US" altLang="ko-KR"/>
              <a:t>I am free to run
I am free to dance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203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주님만 위해 살리
자유해</a:t>
            </a:r>
          </a:p>
          <a:p>
            <a:r>
              <a:rPr lang="en-US" altLang="ko-KR"/>
              <a:t>I am free to live for you 
I am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878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눈먼 자 보게 해 
갇힌 자 노래해</a:t>
            </a:r>
          </a:p>
          <a:p>
            <a:r>
              <a:rPr lang="en-US" altLang="ko-KR"/>
              <a:t>Through you the blind will see
Through you the mute will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59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눈먼 자 보게 해 
갇힌 자 노래해</a:t>
            </a:r>
          </a:p>
          <a:p>
            <a:r>
              <a:rPr lang="en-US" altLang="ko-KR"/>
              <a:t>Through you the blind will see
Through you the mute will sing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3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38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3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5C6A0F-16CB-4F3D-B7BB-90C9E5D635B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023EA0-EA43-4E79-B2AF-964D18DCF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you there’s victory</a:t>
            </a:r>
          </a:p>
          <a:p>
            <a:r>
              <a:rPr lang="en-US" dirty="0"/>
              <a:t>Because of you my soul sings</a:t>
            </a:r>
          </a:p>
        </p:txBody>
      </p:sp>
    </p:spTree>
    <p:extLst>
      <p:ext uri="{BB962C8B-B14F-4D97-AF65-F5344CB8AC3E}">
        <p14:creationId xmlns:p14="http://schemas.microsoft.com/office/powerpoint/2010/main" val="170040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323759"/>
            <a:ext cx="12193984" cy="2160000"/>
          </a:xfrm>
        </p:spPr>
        <p:txBody>
          <a:bodyPr>
            <a:normAutofit/>
          </a:bodyPr>
          <a:lstStyle/>
          <a:p>
            <a:r>
              <a:rPr lang="en-US" dirty="0"/>
              <a:t>I am free, yes, I am free</a:t>
            </a:r>
          </a:p>
        </p:txBody>
      </p:sp>
    </p:spTree>
    <p:extLst>
      <p:ext uri="{BB962C8B-B14F-4D97-AF65-F5344CB8AC3E}">
        <p14:creationId xmlns:p14="http://schemas.microsoft.com/office/powerpoint/2010/main" val="2411848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you the blind will see
Through you the mute will 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you the dead will rise
Through you all hearts will praise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you the darkness flees
Through you my heart screams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323759"/>
            <a:ext cx="12193984" cy="2160000"/>
          </a:xfrm>
        </p:spPr>
        <p:txBody>
          <a:bodyPr>
            <a:normAutofit/>
          </a:bodyPr>
          <a:lstStyle/>
          <a:p>
            <a:r>
              <a:rPr lang="en-US" dirty="0"/>
              <a:t>I am free</a:t>
            </a:r>
          </a:p>
        </p:txBody>
      </p:sp>
    </p:spTree>
    <p:extLst>
      <p:ext uri="{BB962C8B-B14F-4D97-AF65-F5344CB8AC3E}">
        <p14:creationId xmlns:p14="http://schemas.microsoft.com/office/powerpoint/2010/main" val="244648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free to run
I am free to dance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free to live for you 
I am free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you the kingdom comes
Through you the battle’s won</a:t>
            </a:r>
          </a:p>
        </p:txBody>
      </p:sp>
    </p:spTree>
    <p:extLst>
      <p:ext uri="{BB962C8B-B14F-4D97-AF65-F5344CB8AC3E}">
        <p14:creationId xmlns:p14="http://schemas.microsoft.com/office/powerpoint/2010/main" val="105912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you I’m not afraid</a:t>
            </a:r>
          </a:p>
          <a:p>
            <a:r>
              <a:rPr lang="en-US" dirty="0"/>
              <a:t>Through you the price is paid</a:t>
            </a:r>
          </a:p>
        </p:txBody>
      </p:sp>
    </p:spTree>
    <p:extLst>
      <p:ext uri="{BB962C8B-B14F-4D97-AF65-F5344CB8AC3E}">
        <p14:creationId xmlns:p14="http://schemas.microsoft.com/office/powerpoint/2010/main" val="18144915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317</Words>
  <Application>Microsoft Office PowerPoint</Application>
  <PresentationFormat>Widescreen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2020-02-08T19:28:04Z</dcterms:created>
  <dcterms:modified xsi:type="dcterms:W3CDTF">2022-04-01T02:20:11Z</dcterms:modified>
</cp:coreProperties>
</file>