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945" r:id="rId2"/>
    <p:sldId id="946" r:id="rId3"/>
    <p:sldId id="947" r:id="rId4"/>
    <p:sldId id="948" r:id="rId5"/>
    <p:sldId id="949" r:id="rId6"/>
    <p:sldId id="950" r:id="rId7"/>
    <p:sldId id="95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735F-E79E-43EF-A31F-746A1C827A1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197E2-5382-44C9-BA9D-F8B41CAD8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44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 손 들고
찬양합니다</a:t>
            </a:r>
          </a:p>
          <a:p>
            <a:r>
              <a:rPr lang="en-US" altLang="ko-KR"/>
              <a:t>I lift my hands to the coming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26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다시 오실 왕 여호와께</a:t>
            </a:r>
          </a:p>
          <a:p>
            <a:r>
              <a:rPr lang="en-US" altLang="ko-KR"/>
              <a:t>To the great ‘I Am’
to you I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91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오직 주만이
나를 다스리네</a:t>
            </a:r>
          </a:p>
          <a:p>
            <a:r>
              <a:rPr lang="en-US" altLang="ko-KR"/>
              <a:t>For you’re the One who reigns 
within my heart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37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 주님만을 섬기리
헛된 마음 버리고</a:t>
            </a:r>
          </a:p>
          <a:p>
            <a:r>
              <a:rPr lang="en-US" altLang="ko-KR"/>
              <a:t>And I will serve no foreign God 
Or any other treasure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70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성령이여 내 영혼
충만하게 하소서</a:t>
            </a:r>
          </a:p>
          <a:p>
            <a:r>
              <a:rPr lang="en-US" altLang="ko-KR"/>
              <a:t>You are my heart's desire
Spirit without measure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70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앞에
내 생명 드리리라</a:t>
            </a:r>
          </a:p>
          <a:p>
            <a:r>
              <a:rPr lang="en-US" altLang="ko-KR"/>
              <a:t>Unto Your name 
I will bring my sacrifice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7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9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E0E645-5DDC-4D15-B2C3-1AB1860FA8E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4421D-081A-48D6-92E6-208B3E72B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 lift my hands to the coming 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 the great ‘I Am’
to you I 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you’re the One who reigns 
within my heart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 will serve no foreign God 
or any other treasure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 are my heart's desire
Spirit without measure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Unto your name 
I will bring my sacrifice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160</Words>
  <Application>Microsoft Office PowerPoint</Application>
  <PresentationFormat>Widescreen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5</cp:revision>
  <dcterms:created xsi:type="dcterms:W3CDTF">2020-02-08T19:44:28Z</dcterms:created>
  <dcterms:modified xsi:type="dcterms:W3CDTF">2022-04-01T02:30:15Z</dcterms:modified>
</cp:coreProperties>
</file>