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75" r:id="rId2"/>
    <p:sldId id="676" r:id="rId3"/>
    <p:sldId id="678" r:id="rId4"/>
    <p:sldId id="680" r:id="rId5"/>
    <p:sldId id="681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94" r:id="rId19"/>
    <p:sldId id="695" r:id="rId20"/>
    <p:sldId id="696" r:id="rId21"/>
    <p:sldId id="69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8C21-4E7F-4ACF-BC45-BC5639E6512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74B3-6CBD-4742-8AB4-92152C015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8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800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4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주 예수여</a:t>
            </a:r>
            <a:br>
              <a:rPr lang="ko-KR" altLang="en-US"/>
            </a:br>
            <a:r>
              <a:rPr lang="ko-KR" altLang="en-US"/>
              <a:t>어서 오시옵소서</a:t>
            </a:r>
          </a:p>
          <a:p>
            <a:r>
              <a:rPr lang="en-US" altLang="ko-KR"/>
              <a:t>Maranatha, Jesus our lord</a:t>
            </a:r>
          </a:p>
          <a:p>
            <a:r>
              <a:rPr lang="en-US" altLang="ko-KR"/>
              <a:t>Come, 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27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땅의 모든 끝 모든 족속</a:t>
            </a:r>
            <a:br>
              <a:rPr lang="ko-KR" altLang="en-US"/>
            </a:br>
            <a:r>
              <a:rPr lang="ko-KR" altLang="en-US"/>
              <a:t>주를 찬송하게 하소서</a:t>
            </a:r>
          </a:p>
          <a:p>
            <a:r>
              <a:rPr lang="en-US" altLang="ko-KR"/>
              <a:t>Across the earth, may nations rise</a:t>
            </a:r>
          </a:p>
          <a:p>
            <a:r>
              <a:rPr lang="en-US" altLang="ko-KR"/>
              <a:t>To worship You our lord and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4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주 예수여</a:t>
            </a:r>
            <a:br>
              <a:rPr lang="ko-KR" altLang="en-US"/>
            </a:br>
            <a:r>
              <a:rPr lang="ko-KR" altLang="en-US"/>
              <a:t>어서 오시옵소서</a:t>
            </a:r>
          </a:p>
          <a:p>
            <a:r>
              <a:rPr lang="en-US" altLang="ko-KR"/>
              <a:t>Maranatha, Jesus our lord</a:t>
            </a:r>
          </a:p>
          <a:p>
            <a:r>
              <a:rPr lang="en-US" altLang="ko-KR"/>
              <a:t>Come, 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959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열방이 주께 돌아와</a:t>
            </a:r>
            <a:br>
              <a:rPr lang="ko-KR" altLang="en-US"/>
            </a:br>
            <a:r>
              <a:rPr lang="ko-KR" altLang="en-US"/>
              <a:t>춤추며 경배하게 하소서</a:t>
            </a:r>
          </a:p>
          <a:p>
            <a:r>
              <a:rPr lang="en-US" altLang="ko-KR"/>
              <a:t>All tribes and tongues turn to Jesus</a:t>
            </a:r>
          </a:p>
          <a:p>
            <a:r>
              <a:rPr lang="en-US" altLang="ko-KR"/>
              <a:t>With dance and praise
before his coming throne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683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
다시 오실 길을 만들자</a:t>
            </a:r>
          </a:p>
          <a:p>
            <a:r>
              <a:rPr lang="en-US" altLang="ko-KR"/>
              <a:t>King of Kings,
We’ll prepare the way of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124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십자가를 들고
땅 끝까지 우린 가리라</a:t>
            </a:r>
          </a:p>
          <a:p>
            <a:r>
              <a:rPr lang="en-US" altLang="ko-KR"/>
              <a:t>We’ll take up our cross and 
go out to the ends of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206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 하늘 영광
온 땅 덮을 때</a:t>
            </a:r>
          </a:p>
          <a:p>
            <a:r>
              <a:rPr lang="en-US" altLang="ko-KR"/>
              <a:t>And when the glory of Your kingdom 
is covering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54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우린 땅 끝에서 주를 맞으리</a:t>
            </a:r>
          </a:p>
          <a:p>
            <a:r>
              <a:rPr lang="en-US" altLang="ko-KR"/>
              <a:t>From the nations
we will usher in our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862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마라나타 마라나타</a:t>
            </a:r>
            <a:br>
              <a:rPr lang="ko-KR" altLang="en-US"/>
            </a:br>
            <a:r>
              <a:rPr lang="ko-KR" altLang="en-US"/>
              <a:t>아멘 주 예수여 오시옵소서</a:t>
            </a:r>
          </a:p>
          <a:p>
            <a:r>
              <a:rPr lang="en-US" altLang="ko-KR"/>
              <a:t>Maranatha, Maranatha</a:t>
            </a:r>
          </a:p>
          <a:p>
            <a:r>
              <a:rPr lang="en-US" altLang="ko-KR"/>
              <a:t>Amen, Jesus come,
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81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 주님의 길을 가리라</a:t>
            </a:r>
            <a:br>
              <a:rPr lang="ko-KR" altLang="en-US"/>
            </a:br>
            <a:r>
              <a:rPr lang="ko-KR" altLang="en-US"/>
              <a:t>하늘의 부르심 따라서</a:t>
            </a:r>
          </a:p>
          <a:p>
            <a:r>
              <a:rPr lang="en-US" altLang="ko-KR"/>
              <a:t>I will walk in all your ways, O Lord</a:t>
            </a:r>
          </a:p>
          <a:p>
            <a:r>
              <a:rPr lang="en-US" altLang="ko-KR"/>
              <a:t>Following the calling from above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460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아멘 주 예수여 오시옵소서</a:t>
            </a:r>
          </a:p>
          <a:p>
            <a:r>
              <a:rPr lang="en-US" altLang="ko-KR"/>
              <a:t>Amen, Jesus come,
we long for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954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9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얼굴을 구할 때</a:t>
            </a:r>
            <a:br>
              <a:rPr lang="ko-KR" altLang="en-US"/>
            </a:br>
            <a:r>
              <a:rPr lang="ko-KR" altLang="en-US"/>
              <a:t>거룩한 성령 임하시네</a:t>
            </a:r>
          </a:p>
          <a:p>
            <a:r>
              <a:rPr lang="en-US" altLang="ko-KR"/>
              <a:t>Now our eyes are turned to seek your face</a:t>
            </a:r>
          </a:p>
          <a:p>
            <a:r>
              <a:rPr lang="en-US" altLang="ko-KR"/>
              <a:t>Holy Spirit come and fill this place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00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물과 피를 쏟으신
하나님의 어린 양</a:t>
            </a:r>
          </a:p>
          <a:p>
            <a:r>
              <a:rPr lang="en-US" altLang="ko-KR"/>
              <a:t>How you've shed your blood for us
Jesus, precious lamb of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76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 사랑합니다
오 주여 나를 보내소서</a:t>
            </a:r>
          </a:p>
          <a:p>
            <a:r>
              <a:rPr lang="en-US" altLang="ko-KR"/>
              <a:t>With all my heart, I love you, Lord
Oh Jesus, send me and I will go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77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위해 살리라
주 따라가리라</a:t>
            </a:r>
          </a:p>
          <a:p>
            <a:r>
              <a:rPr lang="en-US" altLang="ko-KR"/>
              <a:t>I live my life for you 
I follow after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85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생명 다하여
주 복음 전하리</a:t>
            </a:r>
          </a:p>
          <a:p>
            <a:r>
              <a:rPr lang="en-US" altLang="ko-KR"/>
              <a:t>With every breath I have 
The Gospel I will preach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06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곧 승리하리라
그 날은 오리라</a:t>
            </a:r>
          </a:p>
          <a:p>
            <a:r>
              <a:rPr lang="en-US" altLang="ko-KR"/>
              <a:t>And we'll have victory, 
that day will surely come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89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난 결코 돌아서지 않으리</a:t>
            </a:r>
          </a:p>
          <a:p>
            <a:r>
              <a:rPr lang="en-US" altLang="ko-KR"/>
              <a:t>I won't turn back until you 
come as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15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3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D32975-EE45-42E5-A8CD-9B822B36BE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E2CE40-DF4A-42D7-9E03-5C95F9AEA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A9A118-2CD1-4E88-9EAE-2FAFBF2DEB3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CA6A0-036F-4207-AE49-21AC57EE6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Maranatha, Jesus our lord</a:t>
            </a:r>
          </a:p>
          <a:p>
            <a:r>
              <a:rPr lang="en-US" dirty="0"/>
              <a:t>Come, we long for your return</a:t>
            </a:r>
          </a:p>
        </p:txBody>
      </p:sp>
    </p:spTree>
    <p:extLst>
      <p:ext uri="{BB962C8B-B14F-4D97-AF65-F5344CB8AC3E}">
        <p14:creationId xmlns:p14="http://schemas.microsoft.com/office/powerpoint/2010/main" val="248856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Across the earth, may nations rise</a:t>
            </a:r>
          </a:p>
          <a:p>
            <a:r>
              <a:rPr lang="en-US" dirty="0"/>
              <a:t>to worship you our Lord and King</a:t>
            </a:r>
          </a:p>
        </p:txBody>
      </p:sp>
    </p:spTree>
    <p:extLst>
      <p:ext uri="{BB962C8B-B14F-4D97-AF65-F5344CB8AC3E}">
        <p14:creationId xmlns:p14="http://schemas.microsoft.com/office/powerpoint/2010/main" val="193805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Maranatha, do not delay</a:t>
            </a:r>
          </a:p>
          <a:p>
            <a:r>
              <a:rPr lang="en-US" dirty="0"/>
              <a:t>Come, we long for your return</a:t>
            </a:r>
          </a:p>
        </p:txBody>
      </p:sp>
    </p:spTree>
    <p:extLst>
      <p:ext uri="{BB962C8B-B14F-4D97-AF65-F5344CB8AC3E}">
        <p14:creationId xmlns:p14="http://schemas.microsoft.com/office/powerpoint/2010/main" val="158677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tribes and tongues turn to Jesus</a:t>
            </a:r>
          </a:p>
          <a:p>
            <a:r>
              <a:rPr lang="en-US" dirty="0"/>
              <a:t>With dance and praise
Before his coming throne</a:t>
            </a:r>
          </a:p>
        </p:txBody>
      </p:sp>
    </p:spTree>
    <p:extLst>
      <p:ext uri="{BB962C8B-B14F-4D97-AF65-F5344CB8AC3E}">
        <p14:creationId xmlns:p14="http://schemas.microsoft.com/office/powerpoint/2010/main" val="379862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King of kings
We’ll prepare the way of your return</a:t>
            </a:r>
          </a:p>
        </p:txBody>
      </p:sp>
    </p:spTree>
    <p:extLst>
      <p:ext uri="{BB962C8B-B14F-4D97-AF65-F5344CB8AC3E}">
        <p14:creationId xmlns:p14="http://schemas.microsoft.com/office/powerpoint/2010/main" val="29094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We’ll take up our cross and 
Go out to the ends of the earth</a:t>
            </a:r>
          </a:p>
        </p:txBody>
      </p:sp>
    </p:spTree>
    <p:extLst>
      <p:ext uri="{BB962C8B-B14F-4D97-AF65-F5344CB8AC3E}">
        <p14:creationId xmlns:p14="http://schemas.microsoft.com/office/powerpoint/2010/main" val="302927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glory of the kingdom 
is covering the earth</a:t>
            </a:r>
          </a:p>
        </p:txBody>
      </p:sp>
    </p:spTree>
    <p:extLst>
      <p:ext uri="{BB962C8B-B14F-4D97-AF65-F5344CB8AC3E}">
        <p14:creationId xmlns:p14="http://schemas.microsoft.com/office/powerpoint/2010/main" val="42882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nations
We will usher in our King</a:t>
            </a:r>
          </a:p>
        </p:txBody>
      </p:sp>
    </p:spTree>
    <p:extLst>
      <p:ext uri="{BB962C8B-B14F-4D97-AF65-F5344CB8AC3E}">
        <p14:creationId xmlns:p14="http://schemas.microsoft.com/office/powerpoint/2010/main" val="266611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Maranatha, Maranatha</a:t>
            </a:r>
          </a:p>
          <a:p>
            <a:r>
              <a:rPr lang="en-US" dirty="0"/>
              <a:t>Amen Jesus come
We long for your return</a:t>
            </a:r>
          </a:p>
        </p:txBody>
      </p:sp>
    </p:spTree>
    <p:extLst>
      <p:ext uri="{BB962C8B-B14F-4D97-AF65-F5344CB8AC3E}">
        <p14:creationId xmlns:p14="http://schemas.microsoft.com/office/powerpoint/2010/main" val="289940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dirty="0"/>
              <a:t>I will walk in all your ways, O Lord</a:t>
            </a:r>
          </a:p>
          <a:p>
            <a:r>
              <a:rPr lang="en-US" sz="5733" dirty="0"/>
              <a:t>Following the calling from above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Amen Jesus come</a:t>
            </a:r>
            <a:r>
              <a:rPr lang="en-US"/>
              <a:t>
We </a:t>
            </a:r>
            <a:r>
              <a:rPr lang="en-US" dirty="0"/>
              <a:t>long </a:t>
            </a:r>
            <a:r>
              <a:rPr lang="en-US"/>
              <a:t>for your </a:t>
            </a:r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8832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D32975-EE45-42E5-A8CD-9B822B36BE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E2CE40-DF4A-42D7-9E03-5C95F9AEA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Now our eyes are turned to seek your face</a:t>
            </a:r>
          </a:p>
          <a:p>
            <a:r>
              <a:rPr lang="en-US" sz="5733" spc="-200" dirty="0"/>
              <a:t>Holy Spirit come and fill this place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you've shed your blood for us
Jesus, Precious Lamb of God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all my heart I love you Lord
Oh Jesus, send me and I will 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I’ll live my life for you 
I’ll follow after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With every breath I have 
The gospel I will preach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we'll have victory, 
That day will surely come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 won't turn back until you come as 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241</Words>
  <Application>Microsoft Office PowerPoint</Application>
  <PresentationFormat>와이드스크린</PresentationFormat>
  <Paragraphs>89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10</cp:revision>
  <dcterms:created xsi:type="dcterms:W3CDTF">2020-02-08T19:37:14Z</dcterms:created>
  <dcterms:modified xsi:type="dcterms:W3CDTF">2022-11-18T00:50:26Z</dcterms:modified>
</cp:coreProperties>
</file>