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529" r:id="rId2"/>
    <p:sldId id="530" r:id="rId3"/>
    <p:sldId id="531" r:id="rId4"/>
    <p:sldId id="532" r:id="rId5"/>
    <p:sldId id="1418" r:id="rId6"/>
    <p:sldId id="533" r:id="rId7"/>
    <p:sldId id="534" r:id="rId8"/>
    <p:sldId id="1421" r:id="rId9"/>
    <p:sldId id="1423" r:id="rId10"/>
    <p:sldId id="1424" r:id="rId11"/>
    <p:sldId id="1425" r:id="rId12"/>
    <p:sldId id="1426" r:id="rId13"/>
    <p:sldId id="1422" r:id="rId14"/>
    <p:sldId id="535" r:id="rId15"/>
    <p:sldId id="536" r:id="rId16"/>
    <p:sldId id="1413" r:id="rId17"/>
    <p:sldId id="1414" r:id="rId18"/>
    <p:sldId id="1419" r:id="rId19"/>
    <p:sldId id="1420" r:id="rId20"/>
    <p:sldId id="1415" r:id="rId21"/>
    <p:sldId id="1427" r:id="rId22"/>
    <p:sldId id="1428" r:id="rId23"/>
    <p:sldId id="1429" r:id="rId2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7627" autoAdjust="0"/>
  </p:normalViewPr>
  <p:slideViewPr>
    <p:cSldViewPr snapToGrid="0">
      <p:cViewPr varScale="1">
        <p:scale>
          <a:sx n="139" d="100"/>
          <a:sy n="139" d="100"/>
        </p:scale>
        <p:origin x="63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B35DE-92F3-4D52-A217-5987F57ABBB1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3F831-CFDF-49DF-AD2F-6B66B3767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 영혼아 찬양해</a:t>
            </a:r>
            <a:br>
              <a:rPr lang="en-US" altLang="ko-KR" dirty="0"/>
            </a:br>
            <a:r>
              <a:rPr lang="ko-KR" altLang="en-US" dirty="0"/>
              <a:t>주의 이름 선포해</a:t>
            </a:r>
            <a:endParaRPr lang="en-US" altLang="ko-KR" dirty="0"/>
          </a:p>
          <a:p>
            <a:r>
              <a:rPr lang="en-US" altLang="ko-KR" dirty="0"/>
              <a:t>Oh my soul will praise and sing</a:t>
            </a:r>
          </a:p>
          <a:p>
            <a:r>
              <a:rPr lang="en-US" altLang="ko-KR" dirty="0"/>
              <a:t>Declare the name of our great Lord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83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위대하신 그 이름 </a:t>
            </a:r>
            <a:r>
              <a:rPr lang="ko-KR" altLang="en-US" dirty="0" err="1"/>
              <a:t>예슈아</a:t>
            </a:r>
            <a:br>
              <a:rPr lang="en-US" altLang="ko-KR" dirty="0"/>
            </a:br>
            <a:r>
              <a:rPr lang="en-US" altLang="ko-KR" dirty="0"/>
              <a:t>I will bless His mighty name,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72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기뻐하리라 오직 </a:t>
            </a:r>
            <a:r>
              <a:rPr lang="ko-KR" altLang="en-US" dirty="0" err="1"/>
              <a:t>예슈아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찬양하리라 오직 </a:t>
            </a:r>
            <a:r>
              <a:rPr lang="ko-KR" altLang="en-US" dirty="0" err="1"/>
              <a:t>예슈아</a:t>
            </a:r>
            <a:endParaRPr lang="en-US" altLang="ko-KR" dirty="0"/>
          </a:p>
          <a:p>
            <a:r>
              <a:rPr lang="en-US" altLang="ko-KR" dirty="0"/>
              <a:t>I will sing with joy,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r>
              <a:rPr lang="en-US" altLang="ko-KR" dirty="0"/>
              <a:t>I will lift and praise,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39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경배하리라 오직 </a:t>
            </a:r>
            <a:r>
              <a:rPr lang="ko-KR" altLang="en-US" dirty="0" err="1"/>
              <a:t>예슈아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선포하리라 오직 </a:t>
            </a:r>
            <a:r>
              <a:rPr lang="ko-KR" altLang="en-US" dirty="0" err="1"/>
              <a:t>예슈아</a:t>
            </a:r>
            <a:endParaRPr lang="en-US" altLang="ko-KR" dirty="0"/>
          </a:p>
          <a:p>
            <a:r>
              <a:rPr lang="en-US" altLang="ko-KR" dirty="0"/>
              <a:t>I will worship him,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r>
              <a:rPr lang="en-US" altLang="ko-KR" dirty="0"/>
              <a:t>I will shout his name,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22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 영혼아 찬양해</a:t>
            </a:r>
            <a:br>
              <a:rPr lang="en-US" altLang="ko-KR" dirty="0"/>
            </a:br>
            <a:r>
              <a:rPr lang="ko-KR" altLang="en-US" dirty="0"/>
              <a:t>주의 이름 선포해</a:t>
            </a:r>
            <a:endParaRPr lang="en-US" altLang="ko-KR" dirty="0"/>
          </a:p>
          <a:p>
            <a:r>
              <a:rPr lang="en-US" altLang="ko-KR" dirty="0"/>
              <a:t>Oh my soul will praise and sing</a:t>
            </a:r>
          </a:p>
          <a:p>
            <a:r>
              <a:rPr lang="en-US" altLang="ko-KR" dirty="0"/>
              <a:t>Declare the name of our great Lord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839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위대하신 그 이름 </a:t>
            </a:r>
            <a:r>
              <a:rPr lang="ko-KR" altLang="en-US" dirty="0" err="1"/>
              <a:t>예슈아</a:t>
            </a:r>
            <a:br>
              <a:rPr lang="en-US" altLang="ko-KR" dirty="0"/>
            </a:br>
            <a:r>
              <a:rPr lang="en-US" altLang="ko-KR" dirty="0"/>
              <a:t>I will bless His mighty name,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728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열방이</a:t>
            </a:r>
            <a:r>
              <a:rPr lang="ko-KR" altLang="en-US" dirty="0"/>
              <a:t> 천국복음</a:t>
            </a:r>
            <a:br>
              <a:rPr lang="en-US" altLang="ko-KR" dirty="0"/>
            </a:br>
            <a:r>
              <a:rPr lang="ko-KR" altLang="en-US" dirty="0"/>
              <a:t>모두 듣게 되리라</a:t>
            </a:r>
            <a:endParaRPr lang="en-US" altLang="ko-KR" dirty="0"/>
          </a:p>
          <a:p>
            <a:r>
              <a:rPr lang="en-US" altLang="ko-KR" dirty="0"/>
              <a:t>All the earth will hear and sing</a:t>
            </a:r>
          </a:p>
          <a:p>
            <a:r>
              <a:rPr lang="en-US" altLang="ko-KR" dirty="0"/>
              <a:t>Proclaim the Kingdom of our God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728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민족 경배해 </a:t>
            </a:r>
            <a:r>
              <a:rPr lang="ko-KR" altLang="en-US" dirty="0" err="1"/>
              <a:t>예슈아</a:t>
            </a:r>
            <a:endParaRPr lang="en-US" altLang="ko-KR" dirty="0"/>
          </a:p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Every nation praise His name,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72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기뻐하리라 오직 </a:t>
            </a:r>
            <a:r>
              <a:rPr lang="ko-KR" altLang="en-US" dirty="0" err="1"/>
              <a:t>예슈아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찬양하리라 오직 </a:t>
            </a:r>
            <a:r>
              <a:rPr lang="ko-KR" altLang="en-US" dirty="0" err="1"/>
              <a:t>예슈아</a:t>
            </a:r>
            <a:endParaRPr lang="en-US" altLang="ko-KR" dirty="0"/>
          </a:p>
          <a:p>
            <a:r>
              <a:rPr lang="en-US" altLang="ko-KR" dirty="0"/>
              <a:t>I will sing with joy,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r>
              <a:rPr lang="en-US" altLang="ko-KR" dirty="0"/>
              <a:t>I will lift and praise,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525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경배하리라 오직 </a:t>
            </a:r>
            <a:r>
              <a:rPr lang="ko-KR" altLang="en-US" dirty="0" err="1"/>
              <a:t>예슈아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선포하리라 오직 </a:t>
            </a:r>
            <a:r>
              <a:rPr lang="ko-KR" altLang="en-US" dirty="0" err="1"/>
              <a:t>예슈아</a:t>
            </a:r>
            <a:endParaRPr lang="en-US" altLang="ko-KR" dirty="0"/>
          </a:p>
          <a:p>
            <a:r>
              <a:rPr lang="en-US" altLang="ko-KR" dirty="0"/>
              <a:t>I will worship him,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r>
              <a:rPr lang="en-US" altLang="ko-KR" dirty="0"/>
              <a:t>I will shout his name, only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5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 이름 안에서 기뻐하리라</a:t>
            </a:r>
            <a:br>
              <a:rPr lang="ko-KR" altLang="en-US" dirty="0"/>
            </a:br>
            <a:r>
              <a:rPr lang="ko-KR" altLang="en-US" dirty="0"/>
              <a:t>주 이름 영원히 신뢰하리라</a:t>
            </a:r>
            <a:endParaRPr lang="en-US" altLang="ko-KR" dirty="0"/>
          </a:p>
          <a:p>
            <a:r>
              <a:rPr lang="en-US" altLang="ko-KR" dirty="0"/>
              <a:t>I will rejoice in the name of the Lord</a:t>
            </a:r>
          </a:p>
          <a:p>
            <a:r>
              <a:rPr lang="en-US" altLang="ko-KR" dirty="0"/>
              <a:t>I trust and hope in the name of the Lord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6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 이름 안에서 손들리라</a:t>
            </a:r>
            <a:br>
              <a:rPr lang="ko-KR" altLang="en-US" dirty="0"/>
            </a:br>
            <a:r>
              <a:rPr lang="ko-KR" altLang="en-US" dirty="0"/>
              <a:t>주 이름 높이며 춤추리라</a:t>
            </a:r>
            <a:endParaRPr lang="en-US" altLang="ko-KR" dirty="0"/>
          </a:p>
          <a:p>
            <a:r>
              <a:rPr lang="en-US" altLang="ko-KR" dirty="0"/>
              <a:t>I lift my hands in the name of the Lord</a:t>
            </a:r>
          </a:p>
          <a:p>
            <a:r>
              <a:rPr lang="en-US" altLang="ko-KR" dirty="0"/>
              <a:t>I dance with joy in the name of the Lord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03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 영혼아 노래해</a:t>
            </a:r>
            <a:br>
              <a:rPr lang="en-US" altLang="ko-KR" dirty="0"/>
            </a:br>
            <a:r>
              <a:rPr lang="ko-KR" altLang="en-US" dirty="0"/>
              <a:t>놀라우신 주 사랑</a:t>
            </a:r>
            <a:endParaRPr lang="en-US" altLang="ko-KR" dirty="0"/>
          </a:p>
          <a:p>
            <a:r>
              <a:rPr lang="en-US" altLang="ko-KR" dirty="0"/>
              <a:t>Oh my soul will praise and sing</a:t>
            </a:r>
          </a:p>
          <a:p>
            <a:r>
              <a:rPr lang="en-US" altLang="ko-KR" dirty="0"/>
              <a:t>Of the wondrous love of God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 구원하신 이름 </a:t>
            </a:r>
            <a:r>
              <a:rPr lang="ko-KR" altLang="en-US" dirty="0" err="1"/>
              <a:t>예슈아</a:t>
            </a:r>
            <a:endParaRPr lang="en-US" altLang="ko-KR" dirty="0"/>
          </a:p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 will bless my savior’s name,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 영혼아 노래해</a:t>
            </a:r>
            <a:br>
              <a:rPr lang="en-US" altLang="ko-KR" dirty="0"/>
            </a:br>
            <a:r>
              <a:rPr lang="ko-KR" altLang="en-US" dirty="0"/>
              <a:t>놀라우신 주 사랑</a:t>
            </a:r>
            <a:endParaRPr lang="en-US" altLang="ko-KR" dirty="0"/>
          </a:p>
          <a:p>
            <a:r>
              <a:rPr lang="en-US" altLang="ko-KR" dirty="0"/>
              <a:t>Oh my soul will praise and sing</a:t>
            </a:r>
          </a:p>
          <a:p>
            <a:r>
              <a:rPr lang="en-US" altLang="ko-KR" dirty="0"/>
              <a:t>Of the wondrous love of God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57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 구원하신 이름 </a:t>
            </a:r>
            <a:r>
              <a:rPr lang="ko-KR" altLang="en-US" dirty="0" err="1"/>
              <a:t>예슈아</a:t>
            </a:r>
            <a:endParaRPr lang="en-US" altLang="ko-KR" dirty="0"/>
          </a:p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 will bless my savior’s name,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49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 영혼아 찬양해</a:t>
            </a:r>
            <a:br>
              <a:rPr lang="en-US" altLang="ko-KR" dirty="0"/>
            </a:br>
            <a:r>
              <a:rPr lang="ko-KR" altLang="en-US" dirty="0"/>
              <a:t>주의 이름 선포해</a:t>
            </a:r>
            <a:endParaRPr lang="en-US" altLang="ko-KR" dirty="0"/>
          </a:p>
          <a:p>
            <a:r>
              <a:rPr lang="en-US" altLang="ko-KR" dirty="0"/>
              <a:t>Oh my soul will praise and sing</a:t>
            </a:r>
          </a:p>
          <a:p>
            <a:r>
              <a:rPr lang="en-US" altLang="ko-KR" dirty="0"/>
              <a:t>Declare the name of our great Lord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83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위대하신 그 이름 </a:t>
            </a:r>
            <a:r>
              <a:rPr lang="ko-KR" altLang="en-US" dirty="0" err="1"/>
              <a:t>예슈아</a:t>
            </a:r>
            <a:br>
              <a:rPr lang="en-US" altLang="ko-KR" dirty="0"/>
            </a:br>
            <a:r>
              <a:rPr lang="en-US" altLang="ko-KR" dirty="0"/>
              <a:t>I will bless His mighty name, </a:t>
            </a:r>
            <a:r>
              <a:rPr lang="en-US" altLang="ko-KR" dirty="0" err="1"/>
              <a:t>Yeshua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72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756838"/>
            <a:ext cx="9144000" cy="1368153"/>
          </a:xfrm>
        </p:spPr>
        <p:txBody>
          <a:bodyPr anchor="t">
            <a:normAutofit/>
          </a:bodyPr>
          <a:lstStyle>
            <a:lvl1pPr latinLnBrk="0">
              <a:defRPr sz="3600" b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0356"/>
            <a:ext cx="9145488" cy="1106482"/>
          </a:xfrm>
        </p:spPr>
        <p:txBody>
          <a:bodyPr anchor="ctr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2023. 8. 18.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bless His mighty name, </a:t>
            </a:r>
            <a:r>
              <a:rPr lang="en-US" dirty="0" err="1"/>
              <a:t>Yeshua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 my soul will praise and sing</a:t>
            </a:r>
          </a:p>
          <a:p>
            <a:r>
              <a:rPr lang="en-US" dirty="0"/>
              <a:t>Declare the name of our great Lord</a:t>
            </a:r>
          </a:p>
        </p:txBody>
      </p:sp>
    </p:spTree>
    <p:extLst>
      <p:ext uri="{BB962C8B-B14F-4D97-AF65-F5344CB8AC3E}">
        <p14:creationId xmlns:p14="http://schemas.microsoft.com/office/powerpoint/2010/main" val="267694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bless His mighty name, </a:t>
            </a:r>
            <a:r>
              <a:rPr lang="en-US" dirty="0" err="1"/>
              <a:t>Yeshua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F29F-969F-490E-A12E-C28AF24C4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DEBED-9F2B-46CF-A910-DE6B4593B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sing with joy, only </a:t>
            </a:r>
            <a:r>
              <a:rPr lang="en-US" dirty="0" err="1"/>
              <a:t>Yeshua</a:t>
            </a:r>
            <a:endParaRPr lang="en-US" dirty="0"/>
          </a:p>
          <a:p>
            <a:r>
              <a:rPr lang="en-US" dirty="0"/>
              <a:t>I will lift and praise, only </a:t>
            </a:r>
            <a:r>
              <a:rPr lang="en-US" dirty="0" err="1"/>
              <a:t>Yeshua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worship him, only </a:t>
            </a:r>
            <a:r>
              <a:rPr lang="en-US" dirty="0" err="1"/>
              <a:t>Yeshua</a:t>
            </a:r>
            <a:endParaRPr lang="en-US" dirty="0"/>
          </a:p>
          <a:p>
            <a:r>
              <a:rPr lang="en-US" dirty="0"/>
              <a:t>I will shout his name, only </a:t>
            </a:r>
            <a:r>
              <a:rPr lang="en-US" dirty="0" err="1"/>
              <a:t>Yeshua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 my soul will praise and sing</a:t>
            </a:r>
          </a:p>
          <a:p>
            <a:r>
              <a:rPr lang="en-US" dirty="0"/>
              <a:t>Declare the name of our great Lord</a:t>
            </a:r>
          </a:p>
        </p:txBody>
      </p:sp>
    </p:spTree>
    <p:extLst>
      <p:ext uri="{BB962C8B-B14F-4D97-AF65-F5344CB8AC3E}">
        <p14:creationId xmlns:p14="http://schemas.microsoft.com/office/powerpoint/2010/main" val="91544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bless His mighty name, </a:t>
            </a:r>
            <a:r>
              <a:rPr lang="en-US" dirty="0" err="1"/>
              <a:t>Yeshua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4236BD-030B-CF4F-BF00-D2DECB624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earth will hear and sing</a:t>
            </a:r>
          </a:p>
          <a:p>
            <a:r>
              <a:rPr lang="en-US" dirty="0"/>
              <a:t>Proclaim the Kingdom of our God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BB3EA6-212B-AD42-9492-60115116C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nation praise His name, </a:t>
            </a:r>
            <a:r>
              <a:rPr lang="en-US" dirty="0" err="1"/>
              <a:t>Yeshua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E6C8D2-1DB3-EE43-8370-25CB9AFAB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rejoice in the name of the Lord</a:t>
            </a:r>
          </a:p>
          <a:p>
            <a:r>
              <a:rPr lang="en-US" dirty="0"/>
              <a:t>I trust and hope in the name of the Lord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F29F-969F-490E-A12E-C28AF24C4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DEBED-9F2B-46CF-A910-DE6B4593B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sing with joy, only </a:t>
            </a:r>
            <a:r>
              <a:rPr lang="en-US" dirty="0" err="1"/>
              <a:t>Yeshua</a:t>
            </a:r>
            <a:endParaRPr lang="en-US" dirty="0"/>
          </a:p>
          <a:p>
            <a:r>
              <a:rPr lang="en-US" dirty="0"/>
              <a:t>I will lift and praise, only </a:t>
            </a:r>
            <a:r>
              <a:rPr lang="en-US" dirty="0" err="1"/>
              <a:t>Yeshua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6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worship him, only </a:t>
            </a:r>
            <a:r>
              <a:rPr lang="en-US" dirty="0" err="1"/>
              <a:t>Yeshua</a:t>
            </a:r>
            <a:endParaRPr lang="en-US" dirty="0"/>
          </a:p>
          <a:p>
            <a:r>
              <a:rPr lang="en-US" dirty="0"/>
              <a:t>I will shout his name, only </a:t>
            </a:r>
            <a:r>
              <a:rPr lang="en-US" dirty="0" err="1"/>
              <a:t>Yeshua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0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F29F-969F-490E-A12E-C28AF24C4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DEBED-9F2B-46CF-A910-DE6B4593B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lift my hands in the name of the Lord</a:t>
            </a:r>
          </a:p>
          <a:p>
            <a:r>
              <a:rPr lang="en-US" dirty="0"/>
              <a:t>I dance with joy in the name of the Lord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330590-CBAD-7A45-BA07-71EFB0730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 my soul will praise and sing</a:t>
            </a:r>
          </a:p>
          <a:p>
            <a:r>
              <a:rPr lang="en-US" dirty="0"/>
              <a:t>Of the wondrous love of God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35D92F-09AF-F54D-ADFA-6FD67C187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bless my savior’s name, </a:t>
            </a:r>
            <a:r>
              <a:rPr lang="en-US" dirty="0" err="1"/>
              <a:t>Yeshua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D14BF5-31FA-5D47-AF9B-C8349B67F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 my soul will praise and sing</a:t>
            </a:r>
          </a:p>
          <a:p>
            <a:r>
              <a:rPr lang="en-US" dirty="0"/>
              <a:t>Of the wondrous love of God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bless my savior’s name, </a:t>
            </a:r>
            <a:r>
              <a:rPr lang="en-US" dirty="0" err="1"/>
              <a:t>Yeshua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F29F-969F-490E-A12E-C28AF24C4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DEBED-9F2B-46CF-A910-DE6B4593B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 my soul will praise and sing</a:t>
            </a:r>
          </a:p>
          <a:p>
            <a:r>
              <a:rPr lang="en-US" dirty="0"/>
              <a:t>Declare the name of our great Lord</a:t>
            </a:r>
          </a:p>
        </p:txBody>
      </p:sp>
    </p:spTree>
    <p:extLst>
      <p:ext uri="{BB962C8B-B14F-4D97-AF65-F5344CB8AC3E}">
        <p14:creationId xmlns:p14="http://schemas.microsoft.com/office/powerpoint/2010/main" val="26769466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595</Words>
  <Application>Microsoft Macintosh PowerPoint</Application>
  <PresentationFormat>On-screen Show (16:9)</PresentationFormat>
  <Paragraphs>98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맑은 고딕</vt:lpstr>
      <vt:lpstr>다음_SemiBold</vt:lpstr>
      <vt:lpstr>Arial</vt:lpstr>
      <vt:lpstr>Calibri</vt:lpstr>
      <vt:lpstr>1_Office 테마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paulkim3151@gmail.com</dc:creator>
  <cp:lastModifiedBy>Brandon</cp:lastModifiedBy>
  <cp:revision>10</cp:revision>
  <dcterms:created xsi:type="dcterms:W3CDTF">2020-10-29T15:01:55Z</dcterms:created>
  <dcterms:modified xsi:type="dcterms:W3CDTF">2023-08-18T20:51:17Z</dcterms:modified>
</cp:coreProperties>
</file>