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721" r:id="rId2"/>
    <p:sldId id="722" r:id="rId3"/>
    <p:sldId id="723" r:id="rId4"/>
    <p:sldId id="724" r:id="rId5"/>
    <p:sldId id="725" r:id="rId6"/>
    <p:sldId id="726" r:id="rId7"/>
    <p:sldId id="727" r:id="rId8"/>
    <p:sldId id="72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AEA2-E789-476B-8091-1232EB8218A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109D-8B35-4B68-9C64-A5D9F8872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19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56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나를 위하여
피 흘리신</a:t>
            </a:r>
          </a:p>
          <a:p>
            <a:r>
              <a:rPr lang="en-US" altLang="ko-KR"/>
              <a:t>Blood of the wondrous cross, 
You shed for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2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지신 그 사랑
나 따라갑니다</a:t>
            </a:r>
          </a:p>
          <a:p>
            <a:r>
              <a:rPr lang="en-US" altLang="ko-KR"/>
              <a:t>The love you bore upon the cross
I follow after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7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앞에 나아가
나의 삶을 드리네</a:t>
            </a:r>
          </a:p>
          <a:p>
            <a:r>
              <a:rPr lang="en-US" altLang="ko-KR"/>
              <a:t>I come before the holy cross
And I give my life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30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삶을 드리네</a:t>
            </a:r>
          </a:p>
          <a:p>
            <a:r>
              <a:rPr lang="en-US" altLang="ko-KR"/>
              <a:t>And I give my life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22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나를 새롭게 하신 놀라운</a:t>
            </a:r>
          </a:p>
          <a:p>
            <a:r>
              <a:rPr lang="en-US" altLang="ko-KR"/>
              <a:t>I will worship you, 
my Lord and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37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사랑 되신
주를 예배하네</a:t>
            </a:r>
          </a:p>
          <a:p>
            <a:r>
              <a:rPr lang="en-US" altLang="ko-KR"/>
              <a:t>Your unfailing love, 
has made me new again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01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77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2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26D99D-A75F-4F94-84FC-99B73B87207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A5914-09E8-42E3-B51C-CB85A77EF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Jesus Lamb of God,
The sacrifice of love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Blood of the wondrous cross
You shed for 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love you bore upon the cross
I’ll follow after thee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come before that holy cross
and I give my life to thee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 give my life to thee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worship you </a:t>
            </a:r>
          </a:p>
          <a:p>
            <a:r>
              <a:rPr lang="en-US" dirty="0"/>
              <a:t>My Lord and 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unfailing love 
has made me new again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190</Words>
  <Application>Microsoft Office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2020-02-08T19:38:12Z</dcterms:created>
  <dcterms:modified xsi:type="dcterms:W3CDTF">2022-04-01T02:28:14Z</dcterms:modified>
</cp:coreProperties>
</file>