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0" r:id="rId2"/>
    <p:sldId id="275" r:id="rId3"/>
    <p:sldId id="258" r:id="rId4"/>
    <p:sldId id="260" r:id="rId5"/>
    <p:sldId id="28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 showGuides="1">
      <p:cViewPr varScale="1">
        <p:scale>
          <a:sx n="157" d="100"/>
          <a:sy n="157" d="100"/>
        </p:scale>
        <p:origin x="462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3921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380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144000" y="0"/>
            <a:ext cx="3048000" cy="4800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940800" cy="4800600"/>
          </a:xfrm>
        </p:spPr>
        <p:txBody>
          <a:bodyPr vert="eaVert"/>
          <a:lstStyle>
            <a:lvl2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8819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6520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4201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0" y="2057400"/>
            <a:ext cx="5994400" cy="2743200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 sz="2000"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 sz="1800"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 sz="1800"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2057400"/>
            <a:ext cx="5994400" cy="2743200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 sz="2000"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 sz="1800"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 sz="1800"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08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 sz="1800"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 sz="1600"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 sz="1600"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 sz="1800"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 sz="1600"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 sz="1600"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04444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8556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95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>
                <a:latin typeface="Daum_SemiBold" panose="02000700060000000000" pitchFamily="2" charset="-127"/>
                <a:ea typeface="Daum_SemiBold" panose="02000700060000000000" pitchFamily="2" charset="-127"/>
              </a:defRPr>
            </a:lvl2pPr>
            <a:lvl3pPr>
              <a:defRPr sz="2400">
                <a:latin typeface="Daum_SemiBold" panose="02000700060000000000" pitchFamily="2" charset="-127"/>
                <a:ea typeface="Daum_SemiBold" panose="02000700060000000000" pitchFamily="2" charset="-127"/>
              </a:defRPr>
            </a:lvl3pPr>
            <a:lvl4pPr>
              <a:defRPr sz="2000">
                <a:latin typeface="Daum_SemiBold" panose="02000700060000000000" pitchFamily="2" charset="-127"/>
                <a:ea typeface="Daum_SemiBold" panose="02000700060000000000" pitchFamily="2" charset="-127"/>
              </a:defRPr>
            </a:lvl4pPr>
            <a:lvl5pPr>
              <a:defRPr sz="2000">
                <a:latin typeface="Daum_SemiBold" panose="02000700060000000000" pitchFamily="2" charset="-127"/>
                <a:ea typeface="Daum_SemiBold" panose="02000700060000000000" pitchFamily="2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07129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9426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057400"/>
            <a:ext cx="12192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8984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Daum_SemiBold" panose="02000700060000000000" pitchFamily="2" charset="-127"/>
          <a:ea typeface="Daum_SemiBold" panose="02000700060000000000" pitchFamily="2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Daum_SemiBold" panose="02000700060000000000" pitchFamily="2" charset="-127"/>
          <a:ea typeface="Daum_SemiBold" panose="02000700060000000000" pitchFamily="2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Daum_SemiBold" panose="02000700060000000000" pitchFamily="2" charset="-127"/>
          <a:ea typeface="Daum_SemiBold" panose="02000700060000000000" pitchFamily="2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Daum_SemiBold" panose="02000700060000000000" pitchFamily="2" charset="-127"/>
          <a:ea typeface="Daum_SemiBold" panose="02000700060000000000" pitchFamily="2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Daum_SemiBold" panose="02000700060000000000" pitchFamily="2" charset="-127"/>
          <a:ea typeface="Daum_SemiBold" panose="02000700060000000000" pitchFamily="2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60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ctr" rtl="0" eaLnBrk="0" fontAlgn="base" latinLnBrk="1" hangingPunct="0">
        <a:lnSpc>
          <a:spcPct val="90000"/>
        </a:lnSpc>
        <a:spcBef>
          <a:spcPct val="20000"/>
        </a:spcBef>
        <a:spcAft>
          <a:spcPct val="0"/>
        </a:spcAft>
        <a:buChar char="•"/>
        <a:defRPr kumimoji="1" sz="4400">
          <a:solidFill>
            <a:schemeClr val="tx1"/>
          </a:solidFill>
          <a:latin typeface="Daum_SemiBold" panose="02000700060000000000" pitchFamily="2" charset="-127"/>
          <a:ea typeface="Daum_SemiBold" panose="02000700060000000000" pitchFamily="2" charset="-127"/>
          <a:cs typeface="+mn-cs"/>
        </a:defRPr>
      </a:lvl1pPr>
      <a:lvl2pPr marL="742950" indent="-285750" algn="ctr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ctr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ctr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ctr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ctr" rtl="0" fontAlgn="base" latinLnBrk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ctr" rtl="0" fontAlgn="base" latinLnBrk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ctr" rtl="0" fontAlgn="base" latinLnBrk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ctr" rtl="0" fontAlgn="base" latinLnBrk="1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ko-KR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778835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Jesus, we enthrone you</a:t>
            </a:r>
          </a:p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We proclaim you are King</a:t>
            </a:r>
          </a:p>
        </p:txBody>
      </p:sp>
    </p:spTree>
    <p:extLst>
      <p:ext uri="{BB962C8B-B14F-4D97-AF65-F5344CB8AC3E}">
        <p14:creationId xmlns:p14="http://schemas.microsoft.com/office/powerpoint/2010/main" val="176008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Standing here in the midst of us</a:t>
            </a:r>
          </a:p>
          <a:p>
            <a:pPr lvl="0"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We raise you up with our praise</a:t>
            </a:r>
            <a:endParaRPr lang="en-US" altLang="ko-KR" sz="5400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575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6000" b="1" dirty="0">
                <a:solidFill>
                  <a:schemeClr val="bg1"/>
                </a:solidFill>
                <a:latin typeface="Calibri" panose="020F0502020204030204" pitchFamily="34" charset="0"/>
              </a:rPr>
              <a:t>And as we worship, build your throne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6000" b="1" dirty="0">
                <a:solidFill>
                  <a:schemeClr val="bg1"/>
                </a:solidFill>
                <a:latin typeface="Calibri" panose="020F0502020204030204" pitchFamily="34" charset="0"/>
              </a:rPr>
              <a:t>And as we worship, build your throne</a:t>
            </a:r>
          </a:p>
        </p:txBody>
      </p:sp>
    </p:spTree>
    <p:extLst>
      <p:ext uri="{BB962C8B-B14F-4D97-AF65-F5344CB8AC3E}">
        <p14:creationId xmlns:p14="http://schemas.microsoft.com/office/powerpoint/2010/main" val="60632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>
          <a:xfrm>
            <a:off x="0" y="1271588"/>
            <a:ext cx="12192000" cy="35734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And as we worship, </a:t>
            </a:r>
            <a:r>
              <a:rPr lang="en-US" altLang="ko-KR" sz="6000" b="1">
                <a:solidFill>
                  <a:srgbClr val="FFFFFF"/>
                </a:solidFill>
                <a:latin typeface="Calibri" panose="020F0502020204030204" pitchFamily="34" charset="0"/>
              </a:rPr>
              <a:t>build your </a:t>
            </a: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throne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en-US" altLang="ko-KR" sz="6000" b="1" dirty="0">
                <a:solidFill>
                  <a:srgbClr val="FFFFFF"/>
                </a:solidFill>
                <a:latin typeface="Calibri" panose="020F0502020204030204" pitchFamily="34" charset="0"/>
              </a:rPr>
              <a:t>Come Lord Jesus and take your place</a:t>
            </a:r>
          </a:p>
        </p:txBody>
      </p:sp>
    </p:spTree>
    <p:extLst>
      <p:ext uri="{BB962C8B-B14F-4D97-AF65-F5344CB8AC3E}">
        <p14:creationId xmlns:p14="http://schemas.microsoft.com/office/powerpoint/2010/main" val="4125536808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1_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55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Daum_SemiBold</vt:lpstr>
      <vt:lpstr>굴림</vt:lpstr>
      <vt:lpstr>Calibri</vt:lpstr>
      <vt:lpstr>1_기본 디자인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HyeJi Weon</dc:creator>
  <cp:lastModifiedBy>mosesrc@student.ubc.ca</cp:lastModifiedBy>
  <cp:revision>24</cp:revision>
  <dcterms:created xsi:type="dcterms:W3CDTF">2016-07-05T17:36:36Z</dcterms:created>
  <dcterms:modified xsi:type="dcterms:W3CDTF">2022-04-01T02:27:03Z</dcterms:modified>
</cp:coreProperties>
</file>