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080" r:id="rId2"/>
    <p:sldId id="1122" r:id="rId3"/>
    <p:sldId id="1123" r:id="rId4"/>
    <p:sldId id="1124" r:id="rId5"/>
    <p:sldId id="1125" r:id="rId6"/>
    <p:sldId id="1126" r:id="rId7"/>
    <p:sldId id="1127" r:id="rId8"/>
    <p:sldId id="1128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8B06-9C0A-4438-A721-342BB0F4D37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D709-C0BA-496E-A1C0-FF711BC5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1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예슈아</a:t>
            </a:r>
          </a:p>
          <a:p>
            <a:r>
              <a:rPr lang="en-US" altLang="ko-KR"/>
              <a:t>To our great King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4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 앞에 나와
주께 엎드려 경배하며</a:t>
            </a:r>
          </a:p>
          <a:p>
            <a:r>
              <a:rPr lang="en-US" altLang="ko-KR"/>
              <a:t>Let us worship and bow
Kneel before the Lord God, our Maker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8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모두 무릎 꿇고
주의 이름을 높이어라</a:t>
            </a:r>
          </a:p>
          <a:p>
            <a:r>
              <a:rPr lang="en-US" altLang="ko-KR"/>
              <a:t>Every nation will bow
Kneel before the Lord God, our Maker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9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찬송과 존귀 영광
보좌에 계신 주께</a:t>
            </a:r>
          </a:p>
          <a:p>
            <a:r>
              <a:rPr lang="en-US" altLang="ko-KR"/>
              <a:t>Give all glory, honor, and praise 
Make joyful praise to his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4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예슈아</a:t>
            </a:r>
          </a:p>
          <a:p>
            <a:r>
              <a:rPr lang="en-US" altLang="ko-KR"/>
              <a:t>To our great King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6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모두 주께 나아가
여호와께 노래하자</a:t>
            </a:r>
          </a:p>
          <a:p>
            <a:r>
              <a:rPr lang="en-US" altLang="ko-KR"/>
              <a:t>Come and let us sing to the Lord
Shout praises to God Jehovah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3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구원의 반석
기쁨으로 찬양하세</a:t>
            </a:r>
          </a:p>
          <a:p>
            <a:r>
              <a:rPr lang="en-US" altLang="ko-KR"/>
              <a:t>Let us sing for joy to the Lord
The Rock of our Salvation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5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감사와 기쁨으로
주께 영광 돌리세</a:t>
            </a:r>
          </a:p>
          <a:p>
            <a:r>
              <a:rPr lang="en-US" altLang="ko-KR"/>
              <a:t>Come into his presence with thanks
Make joyful praise to his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5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예슈아</a:t>
            </a:r>
          </a:p>
          <a:p>
            <a:r>
              <a:rPr lang="en-US" altLang="ko-KR"/>
              <a:t>To our great Lord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하늘과 땅을 지으신
전능하신 여호와</a:t>
            </a:r>
          </a:p>
          <a:p>
            <a:r>
              <a:rPr lang="en-US" altLang="ko-KR"/>
              <a:t>Heaven and earth are in his hands
All creation will bow before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2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만물이 주께 속했네
예슈아 아도나이</a:t>
            </a:r>
          </a:p>
          <a:p>
            <a:r>
              <a:rPr lang="en-US" altLang="ko-KR"/>
              <a:t>Mountains and seas, come exalt him
Yeshua Adonai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5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찬송과 존귀 영광
보좌에 계신 주께</a:t>
            </a:r>
          </a:p>
          <a:p>
            <a:r>
              <a:rPr lang="en-US" altLang="ko-KR"/>
              <a:t>Give all glory, honor, and praise 
Make joyful praise to his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8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36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50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0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45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1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9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3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6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4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E44F6C-81E2-4ED4-B7A9-05D8EF536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EFB80-C44B-4AEA-B061-3DEAA5066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위대하신</a:t>
            </a:r>
            <a:r>
              <a:rPr lang="ko-KR" altLang="en-US" dirty="0"/>
              <a:t> </a:t>
            </a:r>
            <a:r>
              <a:rPr lang="ko-KR" altLang="en-US" dirty="0" err="1"/>
              <a:t>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To our great King Yeshua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我主偉大 yeshua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عظيم هو يشوا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خوانیم نام یشوعا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 عظیم ہے یشوعا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Ne yüce Yeşua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Notre Seigneur Yeshua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ຜູ້ຊົງຍິ່ງໃຫຍ່ Yeshua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и нашия велик Цар Йешуа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O Grande Rei Yeshua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KI EL GADOL ADONAI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33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8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보좌</a:t>
            </a:r>
            <a:r>
              <a:rPr lang="ko-KR" altLang="en-US" dirty="0"/>
              <a:t> </a:t>
            </a:r>
            <a:r>
              <a:rPr lang="ko-KR" altLang="en-US" dirty="0" err="1"/>
              <a:t>앞에</a:t>
            </a:r>
            <a:r>
              <a:rPr lang="ko-KR" altLang="en-US" dirty="0"/>
              <a:t> </a:t>
            </a:r>
            <a:r>
              <a:rPr lang="ko-KR" altLang="en-US" dirty="0" err="1"/>
              <a:t>나와</a:t>
            </a:r>
            <a:r>
              <a:rPr lang="ko-KR" altLang="en-US" dirty="0"/>
              <a:t>
</a:t>
            </a:r>
            <a:r>
              <a:rPr lang="ko-KR" altLang="en-US" dirty="0" err="1"/>
              <a:t>주께</a:t>
            </a:r>
            <a:r>
              <a:rPr lang="ko-KR" altLang="en-US" dirty="0"/>
              <a:t> </a:t>
            </a:r>
            <a:r>
              <a:rPr lang="ko-KR" altLang="en-US" dirty="0" err="1"/>
              <a:t>엎드려</a:t>
            </a:r>
            <a:r>
              <a:rPr lang="ko-KR" altLang="en-US" dirty="0"/>
              <a:t> </a:t>
            </a:r>
            <a:r>
              <a:rPr lang="ko-KR" altLang="en-US" dirty="0" err="1"/>
              <a:t>경배하며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Let us worship and bow
Kneel before the Lord God, our Maker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讓我們同來屈膝敬拜
創造天地萬物主宰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يا ملك الملوك 
يسجدُ الكلُ أمامَك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بیایید نزدش زانو زنیم
از هر قوم و زبان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تخت  کے  سامنے
      جھک کر سجدہ   کریں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Tahtın önünde
Yere kapanıp tapının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Genous à terre
Adorons le Seigneur, notre créateur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ມາຕໍ່ໜ້າພຣະບັນລັງ ກົ້ມຂາບໂມທະນາສັນເສີນພຣະອົງ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t>Нека Го хвалим и Му се поклоним
Коленичете пред Господ Бог, нашия Създател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Se prostrem e cantem
Ao Senhor Criador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NISHTACHAVEH VENICHRE'A
NEVARCHA LEFANAV OSENU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42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모두</a:t>
            </a:r>
            <a:r>
              <a:rPr lang="ko-KR" altLang="en-US" dirty="0"/>
              <a:t> </a:t>
            </a:r>
            <a:r>
              <a:rPr lang="ko-KR" altLang="en-US" dirty="0" err="1"/>
              <a:t>무릎</a:t>
            </a:r>
            <a:r>
              <a:rPr lang="ko-KR" altLang="en-US" dirty="0"/>
              <a:t> </a:t>
            </a:r>
            <a:r>
              <a:rPr lang="ko-KR" altLang="en-US" dirty="0" err="1"/>
              <a:t>꿇고</a:t>
            </a:r>
            <a:r>
              <a:rPr lang="ko-KR" altLang="en-US" dirty="0"/>
              <a:t>
</a:t>
            </a:r>
            <a:r>
              <a:rPr lang="ko-KR" altLang="en-US" dirty="0" err="1"/>
              <a:t>주의</a:t>
            </a:r>
            <a:r>
              <a:rPr lang="ko-KR" altLang="en-US" dirty="0"/>
              <a:t> </a:t>
            </a:r>
            <a:r>
              <a:rPr lang="ko-KR" altLang="en-US" dirty="0" err="1"/>
              <a:t>이름을</a:t>
            </a:r>
            <a:r>
              <a:rPr lang="ko-KR" altLang="en-US" dirty="0"/>
              <a:t> </a:t>
            </a:r>
            <a:r>
              <a:rPr lang="ko-KR" altLang="en-US" dirty="0" err="1"/>
              <a:t>높이어라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Every nation will bow
Kneel before the Lord God, our Maker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萬族同來屈膝敬拜
創造天地萬物主宰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الأمم تجثو 
وتهتف لجلالك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خدایمان را ستاییم
با تمام دل و جان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ہم    گھٹنوں کے  بل
      خدا  کا  نام  اونچا    کریں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Beraber diz çöküp
Rab'bin adını yüceltelim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t>Que toutes les nations
Se prosternent devant Dieu, notre créateur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ຈົ່ງຄູເຂົ່າໜ້າພຣະອົງ ຈົ່ງຍົກຍໍພຣະນາມYeshua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t>Всеки народ ще се поклони
Коленичи пред Господ Бог, нашия Създател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Toda nação se prostre
Ao Senhor Criador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NISHTACHAVEH VENICHRE'A
NEVARCHA LEFANAV OSENU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1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찬송과</a:t>
            </a:r>
            <a:r>
              <a:rPr lang="ko-KR" altLang="en-US" dirty="0"/>
              <a:t> </a:t>
            </a:r>
            <a:r>
              <a:rPr lang="ko-KR" altLang="en-US" dirty="0" err="1"/>
              <a:t>존귀</a:t>
            </a:r>
            <a:r>
              <a:rPr lang="ko-KR" altLang="en-US" dirty="0"/>
              <a:t> </a:t>
            </a:r>
            <a:r>
              <a:rPr lang="ko-KR" altLang="en-US" dirty="0" err="1"/>
              <a:t>영광</a:t>
            </a:r>
            <a:r>
              <a:rPr lang="ko-KR" altLang="en-US" dirty="0"/>
              <a:t>
</a:t>
            </a:r>
            <a:r>
              <a:rPr lang="ko-KR" altLang="en-US" dirty="0" err="1"/>
              <a:t>보좌에</a:t>
            </a:r>
            <a:r>
              <a:rPr lang="ko-KR" altLang="en-US" dirty="0"/>
              <a:t> </a:t>
            </a:r>
            <a:r>
              <a:rPr lang="ko-KR" altLang="en-US" dirty="0" err="1"/>
              <a:t>계신</a:t>
            </a:r>
            <a:r>
              <a:rPr lang="ko-KR" altLang="en-US" dirty="0"/>
              <a:t> </a:t>
            </a:r>
            <a:r>
              <a:rPr lang="ko-KR" altLang="en-US" dirty="0" err="1"/>
              <a:t>주께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Give all glory, honor, and praise 
Make joyful praise to his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頌讚尊嚴榮耀歸主
揚聲讚美主聖名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تسبيح، مجد، وكرامة
للجالس على العرشِ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نامش را برافرازیم
جلالش را ستاییم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تعریف عزت و جلال
 تخت نشیں ہے خدا   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Övgü, onur ve görkem
Tahtta oturan Rab'be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Rendons Lui gloire et honneur
Tous en joie, louons son nom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ທຸກສະຫງ່າລາສິກຽດຕີຍົດ ສັນລະເສິນມອບແກ່ພຣະອົງ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/>
          </a:bodyPr>
          <a:lstStyle/>
          <a:p>
            <a:r>
              <a:t>Отдайте цялата слава, чест и хвала
Възхвалявайте с радост Името Му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Glória, louvor e honra
Alegremente ao louvar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NEKADMA PANAV BETODA
BIZMIROT NARIA LO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60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위대하신</a:t>
            </a:r>
            <a:r>
              <a:rPr lang="ko-KR" altLang="en-US" dirty="0"/>
              <a:t> </a:t>
            </a:r>
            <a:r>
              <a:rPr lang="ko-KR" altLang="en-US" dirty="0" err="1"/>
              <a:t>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To our great King Yeshua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我主偉大 yeshua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عظيم هو يشوا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خوانیم نام یشوعا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 عظیم ہے یشوعا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Ne yüce Yeşua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Notre Seigneur Yeshua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ຜູ້ຊົງຍິ່ງໃຫຍ່ Yeshua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и нашия велик Цар Йешуа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O Grande Rei Yeshua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KI EL GADOL ADONAI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4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모두</a:t>
            </a:r>
            <a:r>
              <a:rPr lang="ko-KR" altLang="en-US" dirty="0"/>
              <a:t> </a:t>
            </a:r>
            <a:r>
              <a:rPr lang="ko-KR" altLang="en-US" dirty="0" err="1"/>
              <a:t>주께</a:t>
            </a:r>
            <a:r>
              <a:rPr lang="ko-KR" altLang="en-US" dirty="0"/>
              <a:t> </a:t>
            </a:r>
            <a:r>
              <a:rPr lang="ko-KR" altLang="en-US" dirty="0" err="1"/>
              <a:t>나아가</a:t>
            </a:r>
            <a:r>
              <a:rPr lang="ko-KR" altLang="en-US" dirty="0"/>
              <a:t>
</a:t>
            </a:r>
            <a:r>
              <a:rPr lang="ko-KR" altLang="en-US" dirty="0" err="1"/>
              <a:t>여호와께</a:t>
            </a:r>
            <a:r>
              <a:rPr lang="ko-KR" altLang="en-US" dirty="0"/>
              <a:t> </a:t>
            </a:r>
            <a:r>
              <a:rPr lang="ko-KR" altLang="en-US" dirty="0" err="1"/>
              <a:t>노래하자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Come and let us sing to the Lord
Shout praises to God Jehovah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讓我們同來向主唱新歌
向耶和華歡呼讚美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نأتي ونسجد للرب 
نرنمُ ليهوه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باهم سراییم ادونای
نامش عظیم و قدوس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آؤ   ہم  سب   مل    کر
خدا کی  حمد   کریں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Hepimiz Rab'be gelelim 
Yahve’yi övelim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Venez et chantons au Seigneur
Rendons louange à Dieu Jéhovah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ພວກເຮົາໄປຫາພຣະອົງ ຈົ່ງສັນລະເສີນແດ່ເຢໂຮວາ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Елате да пеем на Господа
Хвалете Бог Йехова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Venha e cantemos ao Senhor
Louvemos ao Deus Jeová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LECHU NERANENA LADONAI
NARIA LETSUR YISH'EINU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0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구원의</a:t>
            </a:r>
            <a:r>
              <a:rPr lang="ko-KR" altLang="en-US" dirty="0"/>
              <a:t> </a:t>
            </a:r>
            <a:r>
              <a:rPr lang="ko-KR" altLang="en-US" dirty="0" err="1"/>
              <a:t>반석</a:t>
            </a:r>
            <a:r>
              <a:rPr lang="ko-KR" altLang="en-US" dirty="0"/>
              <a:t>
</a:t>
            </a:r>
            <a:r>
              <a:rPr lang="ko-KR" altLang="en-US" dirty="0" err="1"/>
              <a:t>기쁨으로</a:t>
            </a:r>
            <a:r>
              <a:rPr lang="ko-KR" altLang="en-US" dirty="0"/>
              <a:t> </a:t>
            </a:r>
            <a:r>
              <a:rPr lang="ko-KR" altLang="en-US" dirty="0" err="1"/>
              <a:t>찬양하세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Let us sing for joy to the Lord
The Rock of our Salvation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讓我們喜樂向主歌唱
主是我們救贖磐石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صخرةُ خلاصِنا 
نهتفُ بفرحٍ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خوشی او را طلبیم
صخره و قوت ما اوست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ہماری  نجات   کی  چٹان
 خوشی سے  تعریف کریں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Kurtuluşumuzun kayası
Sevinçle övelim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/>
          </a:bodyPr>
          <a:lstStyle/>
          <a:p>
            <a:r>
              <a:t>Chantons de joie pour notre Seigneur
Oui, le rocher de notre salut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ເປັນສີລາແຫ່ງຄວາມລອດພົ້ນ ຈົ່ງສັນລະເສີນດ້ວຍຄວາມຍິນດີ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Нека пеем за радост на Господа
Скалата на нашето спасение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Cantemos com alegria ao Senhor
A Rocha que nos Salva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LECHU NERANENA LADONAI
NARIA LETSUR YISH'EINU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감사와</a:t>
            </a:r>
            <a:r>
              <a:rPr lang="ko-KR" altLang="en-US" dirty="0"/>
              <a:t> </a:t>
            </a:r>
            <a:r>
              <a:rPr lang="ko-KR" altLang="en-US" dirty="0" err="1"/>
              <a:t>기쁨으로</a:t>
            </a:r>
            <a:r>
              <a:rPr lang="ko-KR" altLang="en-US" dirty="0"/>
              <a:t>
</a:t>
            </a:r>
            <a:r>
              <a:rPr lang="ko-KR" altLang="en-US" dirty="0" err="1"/>
              <a:t>주께</a:t>
            </a:r>
            <a:r>
              <a:rPr lang="ko-KR" altLang="en-US" dirty="0"/>
              <a:t> </a:t>
            </a:r>
            <a:r>
              <a:rPr lang="ko-KR" altLang="en-US" dirty="0" err="1"/>
              <a:t>영광</a:t>
            </a:r>
            <a:r>
              <a:rPr lang="ko-KR" altLang="en-US" dirty="0"/>
              <a:t> </a:t>
            </a:r>
            <a:r>
              <a:rPr lang="ko-KR" altLang="en-US" dirty="0" err="1"/>
              <a:t>돌리세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Come into his presence with thanks
Make joyful praise to his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感恩進入他的聖所
揚聲讚美主聖名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بالشكر والابتهاج 
نرفعه ونعطيه المجد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با شادی حمدش خوانید
در قدسش با رقص آیید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شکر و خوشی سے
 خدا کو جلال دیں گے   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Şükran ve sevinçle
Rab'bi yüceltiriz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Venez tous dans Sa présence
Tous en joie, louons son nom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ດ້ວຍຂອບຄຸນແລະຄວາມຍິນດີ ຍ້ອງຍໍສັນເສີນແດ່ພຣະອົງ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t>Елате в присъствието Му с благодарност
Възхвалявайте с радост Името Му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Com graças à Tua presença
Alegremente ao louvar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NEKADMA PANAV BETODA
BIZMIROT NARIA LO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위대하신</a:t>
            </a:r>
            <a:r>
              <a:rPr lang="ko-KR" altLang="en-US" dirty="0"/>
              <a:t> </a:t>
            </a:r>
            <a:r>
              <a:rPr lang="ko-KR" altLang="en-US" dirty="0" err="1"/>
              <a:t>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To our great Lord Yeshua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我主偉大 yeshua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عظيم هو يشوا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خوانید نام یشوعا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 عظیم ہے یشوعا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Ne yüce Yeşua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Notre Seigneur Yeshua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ຜູ້ຊົງຍິ່ງໃຫຍ່ Yeshua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и нашия велик Цар Йешуа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Grande Senhor Yeshua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KI EL GADOL ADONAI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8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1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하늘과</a:t>
            </a:r>
            <a:r>
              <a:rPr lang="ko-KR" altLang="en-US" dirty="0"/>
              <a:t> </a:t>
            </a:r>
            <a:r>
              <a:rPr lang="ko-KR" altLang="en-US" dirty="0" err="1"/>
              <a:t>땅을</a:t>
            </a:r>
            <a:r>
              <a:rPr lang="ko-KR" altLang="en-US" dirty="0"/>
              <a:t> </a:t>
            </a:r>
            <a:r>
              <a:rPr lang="ko-KR" altLang="en-US" dirty="0" err="1"/>
              <a:t>지으신</a:t>
            </a:r>
            <a:r>
              <a:rPr lang="ko-KR" altLang="en-US" dirty="0"/>
              <a:t>
</a:t>
            </a:r>
            <a:r>
              <a:rPr lang="ko-KR" altLang="en-US" dirty="0" err="1"/>
              <a:t>전능하신</a:t>
            </a:r>
            <a:r>
              <a:rPr lang="ko-KR" altLang="en-US" dirty="0"/>
              <a:t> </a:t>
            </a:r>
            <a:r>
              <a:rPr lang="ko-KR" altLang="en-US" dirty="0" err="1"/>
              <a:t>여호와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Heaven and earth are in his hands
All creation will bow before him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天上地下由主手創造
被造物當向主跪拜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الأرضُ و السماوات 
خالقها هو يهوه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شاخ نجات ما خداست
مهیب است قوت او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آسمان  و  زمین
    بنائے   یہوواہ   نے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Göğü ve yeri Yaratan 
Her Şeye Gücü Yeten Rab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/>
          </a:bodyPr>
          <a:lstStyle/>
          <a:p>
            <a:r>
              <a:t>Les cieux, la terre sont dans ses mains
Toute la création, à ses pieds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ຜູ້ຊົງສ້າງແຜ່ນດິນສະຫວັນ ຜູ້ຊົງຣິດທາ ເຢໂຮວາ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t>Небето и земята са в Неговите ръце
Цялото творение ще се поклони пред Него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Os céus e a Terra em suas mãos
A criação se prostra a Ele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LO HAYAM VEHU ASAHU
VEYABESHET YADAV YATSARU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16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만물이</a:t>
            </a:r>
            <a:r>
              <a:rPr lang="ko-KR" altLang="en-US" dirty="0"/>
              <a:t> </a:t>
            </a:r>
            <a:r>
              <a:rPr lang="ko-KR" altLang="en-US" dirty="0" err="1"/>
              <a:t>주께</a:t>
            </a:r>
            <a:r>
              <a:rPr lang="ko-KR" altLang="en-US" dirty="0"/>
              <a:t> </a:t>
            </a:r>
            <a:r>
              <a:rPr lang="ko-KR" altLang="en-US" dirty="0" err="1"/>
              <a:t>속했네</a:t>
            </a:r>
            <a:r>
              <a:rPr lang="ko-KR" altLang="en-US" dirty="0"/>
              <a:t>
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r>
              <a:rPr lang="ko-KR" altLang="en-US" dirty="0" err="1"/>
              <a:t>아도나이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Mountains and seas, come exalt him
Yeshua Adonai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高山大海同來尊崇他
yeshua adonai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الكلُ منه و لهُ
يشوا أدوناي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نام عظیمش بسرای
یشوعا، ادونای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سب کچھ  یہوواہ    کا  ہے
   یشوعا  ایدونائی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Her şey Sana aittir
Yeşua Adonai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/>
          </a:bodyPr>
          <a:lstStyle/>
          <a:p>
            <a:r>
              <a:t>Montagnes et mers viennent L'exalter
Yeshua Adonaï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ສັບພາທຸກສິ່ງເປັນຂອງພຣະອົງ Yeshua Adonai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t>Планини и морета, елате, величайте го
Йешуа Адонай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Montanhas e mares o exaltam
Yeshua Adonai 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LO HAYAM VEHU ASAHU
YESHUA ADONAI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3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찬송과</a:t>
            </a:r>
            <a:r>
              <a:rPr lang="ko-KR" altLang="en-US" dirty="0"/>
              <a:t> </a:t>
            </a:r>
            <a:r>
              <a:rPr lang="ko-KR" altLang="en-US" dirty="0" err="1"/>
              <a:t>존귀</a:t>
            </a:r>
            <a:r>
              <a:rPr lang="ko-KR" altLang="en-US" dirty="0"/>
              <a:t> </a:t>
            </a:r>
            <a:r>
              <a:rPr lang="ko-KR" altLang="en-US" dirty="0" err="1"/>
              <a:t>영광</a:t>
            </a:r>
            <a:r>
              <a:rPr lang="ko-KR" altLang="en-US" dirty="0"/>
              <a:t>
</a:t>
            </a:r>
            <a:r>
              <a:rPr lang="ko-KR" altLang="en-US" dirty="0" err="1"/>
              <a:t>보좌에</a:t>
            </a:r>
            <a:r>
              <a:rPr lang="ko-KR" altLang="en-US" dirty="0"/>
              <a:t> </a:t>
            </a:r>
            <a:r>
              <a:rPr lang="ko-KR" altLang="en-US" dirty="0" err="1"/>
              <a:t>계신</a:t>
            </a:r>
            <a:r>
              <a:rPr lang="ko-KR" altLang="en-US" dirty="0"/>
              <a:t> </a:t>
            </a:r>
            <a:r>
              <a:rPr lang="ko-KR" altLang="en-US" dirty="0" err="1"/>
              <a:t>주께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Give all glory, honor, and praise 
Make joyful praise to his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頌讚尊嚴榮耀歸主
揚聲讚美主聖名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ar-EG"/>
              <a:t>تسبيح، مجد، وكرامة
للجالس على العرشِ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/>
              <a:t>نامش را برافرازیم
جلالش را ستاییم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تعریف عزت و جلال 
تخت نشیں  ہے  خدا  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Övgü, onur ve görkem
Tahtta oturan Rab'be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Rendons Lui gloire et honneur
Tous en joie, louons son nom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ທຸກສະຫງ່າລາສິກຽດຕິຍົດ ສັນລະເສິນມອບແກ່ພຣະອົງ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/>
          </a:bodyPr>
          <a:lstStyle/>
          <a:p>
            <a:r>
              <a:t>Отдайте цялата слава, чест и хвала
Възхвалявайте с радост Името Му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Glória, louvor e honra
Alegremente ao louvar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NEKADMA PANAV BETODA
BIZMIROT NARIA LO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B0FB37-B4E6-43CD-8EB5-99D853E58CCB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FBBB22C9-DEB9-4682-8570-31CD79ADDB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41C2E0B9-A517-4572-AE85-D9A1CB570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1111</Words>
  <Application>Microsoft Office PowerPoint</Application>
  <PresentationFormat>와이드스크린</PresentationFormat>
  <Paragraphs>601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Arial Unicode MS</vt:lpstr>
      <vt:lpstr>Jameel Noori Nastaleeq</vt:lpstr>
      <vt:lpstr>MS Mincho</vt:lpstr>
      <vt:lpstr>Phetsarath OT</vt:lpstr>
      <vt:lpstr>Zawgyi-One</vt:lpstr>
      <vt:lpstr>다음_Regular</vt:lpstr>
      <vt:lpstr>맑은 고딕</vt:lpstr>
      <vt:lpstr>Arial</vt:lpstr>
      <vt:lpstr>Arial Black</vt:lpstr>
      <vt:lpstr>Calibri</vt:lpstr>
      <vt:lpstr>Ebrima</vt:lpstr>
      <vt:lpstr>Nirmala UI Semilight</vt:lpstr>
      <vt:lpstr>Times New Roman</vt:lpstr>
      <vt:lpstr>1_Office 테마</vt:lpstr>
      <vt:lpstr>PowerPoint 프레젠테이션</vt:lpstr>
      <vt:lpstr>우리 모두 주께 나아가
여호와께 노래하자</vt:lpstr>
      <vt:lpstr>우리 구원의 반석
기쁨으로 찬양하세</vt:lpstr>
      <vt:lpstr>감사와 기쁨으로
주께 영광 돌리세</vt:lpstr>
      <vt:lpstr>위대하신 예슈아</vt:lpstr>
      <vt:lpstr> </vt:lpstr>
      <vt:lpstr>하늘과 땅을 지으신
전능하신 여호와</vt:lpstr>
      <vt:lpstr>만물이 주께 속했네
예슈아 아도나이</vt:lpstr>
      <vt:lpstr>찬송과 존귀 영광
보좌에 계신 주께</vt:lpstr>
      <vt:lpstr>위대하신 예슈아</vt:lpstr>
      <vt:lpstr> </vt:lpstr>
      <vt:lpstr>보좌 앞에 나와
주께 엎드려 경배하며</vt:lpstr>
      <vt:lpstr>모두 무릎 꿇고
주의 이름을 높이어라</vt:lpstr>
      <vt:lpstr>찬송과 존귀 영광
보좌에 계신 주께</vt:lpstr>
      <vt:lpstr>위대하신 예슈아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10</cp:revision>
  <dcterms:created xsi:type="dcterms:W3CDTF">2020-02-08T19:46:55Z</dcterms:created>
  <dcterms:modified xsi:type="dcterms:W3CDTF">2023-02-16T03:05:22Z</dcterms:modified>
</cp:coreProperties>
</file>