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60" r:id="rId2"/>
    <p:sldId id="661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0F60C-936E-44BF-B06F-37FA8368625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31D7F-11F8-4255-B345-59E001B70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83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전쟁에 능하신 예수
그의 군대를 이끄시네</a:t>
            </a:r>
          </a:p>
          <a:p>
            <a:r>
              <a:rPr lang="en-US" altLang="ko-KR"/>
              <a:t>Yes it's Jesus triumphant in battle
Leading his armies to war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979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 영원하신 왕
이제 곧 오시리라</a:t>
            </a:r>
          </a:p>
          <a:p>
            <a:r>
              <a:rPr lang="en-US" altLang="ko-KR"/>
              <a:t>Yeshua our eternal King 
Jesus, He is coming soon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3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75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 할렐루야
모든 민족 예슈아 주를 찬양</a:t>
            </a:r>
          </a:p>
          <a:p>
            <a:r>
              <a:rPr lang="en-US" altLang="ko-KR"/>
              <a:t>Hallelujah Hallelu Hallelujah
Shout the name of Yeshua from all nations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979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 할렐루야
주님 곧 오시리라</a:t>
            </a:r>
          </a:p>
          <a:p>
            <a:r>
              <a:rPr lang="en-US" altLang="ko-KR"/>
              <a:t>Hallelujah Hallelu Hallelujah
Jesus, He is coming soon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246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곧 오시리라</a:t>
            </a:r>
          </a:p>
          <a:p>
            <a:r>
              <a:rPr lang="en-US" altLang="ko-KR"/>
              <a:t>Jesus, He is coming soon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2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사망 권세를 이기신 주님
우리의 힘이시라</a:t>
            </a:r>
          </a:p>
          <a:p>
            <a:r>
              <a:rPr lang="en-US" altLang="ko-KR" dirty="0"/>
              <a:t>Tell me who has defeated the darkness
Who has defeated the grave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6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 유다의 사자
우리의 승리시라</a:t>
            </a:r>
          </a:p>
          <a:p>
            <a:r>
              <a:rPr lang="en-US" altLang="ko-KR"/>
              <a:t>Yeshua, Lion of Judah
Jesus, Victorious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28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수치를 씻기신 주님
우리의 노래시라</a:t>
            </a:r>
          </a:p>
          <a:p>
            <a:r>
              <a:rPr lang="en-US" altLang="ko-KR"/>
              <a:t>Tell me who has defeated our fears
Who washed away all our shame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97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 유다의 사자
우리의 구원자라</a:t>
            </a:r>
          </a:p>
          <a:p>
            <a:r>
              <a:rPr lang="en-US" altLang="ko-KR"/>
              <a:t>Yeshua, Lion of Judah
Jesus, the Savior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56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할렐루야 할렐루야 
예슈아 예슈아</a:t>
            </a:r>
          </a:p>
          <a:p>
            <a:r>
              <a:rPr lang="en-US" altLang="ko-KR"/>
              <a:t>Hallelujah, Hallelujah
Hallelujah Yeshua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149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 보좌에 앉으신 예수
하나님의 어린 양</a:t>
            </a:r>
          </a:p>
          <a:p>
            <a:r>
              <a:rPr lang="en-US" altLang="ko-KR"/>
              <a:t>Yes it's Jesus who sits on the throne
Jesus the lamb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18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죽으시고 부활하신
그리스도 메시야</a:t>
            </a:r>
          </a:p>
          <a:p>
            <a:r>
              <a:rPr lang="en-US" altLang="ko-KR"/>
              <a:t>Who died for us and resurrected
Jesus, He is Messiah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96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52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5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7601DE-82CF-4F76-B4A9-73EB324F06A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6845E-1691-4B88-8005-13F1AAB5B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 it's Jesus triumphant in battle
Leading his armies to war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00153368-5E34-45AE-8B23-F4F02A982C19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57E37CA6-E206-4069-AF32-5FFFB6A8FC7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38760E14-39C3-4958-8E7D-4AD22843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Yeshua</a:t>
            </a:r>
            <a:r>
              <a:rPr lang="en-US"/>
              <a:t> King of all ages</a:t>
            </a:r>
            <a:r>
              <a:rPr lang="en-US" dirty="0"/>
              <a:t>
Jesus, he is coming soon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3EA01927-9384-4626-80E4-B5AF679BB8B5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C277B26A-3F52-43A4-9700-819E830A63D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CAE7D2CC-ADBB-4BA7-95C1-7522918D3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Hallelujah Hallelujah
Hallelujah Yeshua Yeshua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C28C1DBD-64BE-410A-8837-43277BED9ECA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9AD5C1DC-1947-4B3D-A437-335B210D597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F3C6D5C9-EDC5-4AE2-97B0-C39813E93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733" spc="-200" dirty="0"/>
              <a:t>Hallelujah </a:t>
            </a:r>
            <a:r>
              <a:rPr lang="en-US" sz="5733" spc="-200" dirty="0" err="1"/>
              <a:t>Hallelu</a:t>
            </a:r>
            <a:r>
              <a:rPr lang="en-US" sz="5733" spc="-200" dirty="0"/>
              <a:t> Hallelujah
Shout the name of </a:t>
            </a:r>
            <a:r>
              <a:rPr lang="en-US" sz="5733" spc="-200" dirty="0" err="1"/>
              <a:t>Yeshua</a:t>
            </a:r>
            <a:r>
              <a:rPr lang="en-US" sz="5733" spc="-200" dirty="0"/>
              <a:t> from all nations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034ADA55-6CCC-4FF2-8824-7FD1A9A743B5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1DFB560B-380D-4EC9-9C6B-2B784915F988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1311B070-84CD-4AE0-A67A-7C541DF4B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Hallelujah </a:t>
            </a:r>
            <a:r>
              <a:rPr lang="en-US" sz="5733" spc="-200" dirty="0" err="1"/>
              <a:t>Hallelu</a:t>
            </a:r>
            <a:r>
              <a:rPr lang="en-US" sz="5733" spc="-200" dirty="0"/>
              <a:t> Hallelujah
Jesus, he is coming soon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DEEFCBA3-CD5F-4B3F-83EF-550C2E39968B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4CB5414C-7034-4BA2-B4AB-3E5C25FFF0A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03935272-D8D0-4DC0-A4E9-3EBEBDACC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1411523"/>
          </a:xfrm>
        </p:spPr>
        <p:txBody>
          <a:bodyPr/>
          <a:lstStyle/>
          <a:p>
            <a:r>
              <a:rPr lang="en-US" sz="5733" spc="-200" dirty="0" smtClean="0"/>
              <a:t>Jesus</a:t>
            </a:r>
            <a:r>
              <a:rPr lang="en-US" sz="5733" spc="-200" dirty="0"/>
              <a:t>, he is coming soon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0B08DFFD-FF99-496C-B25C-7B9C8FB0D676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F3DA738A-8F54-485B-9906-0DD7472B41B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26B2F5C5-3981-4FB4-A7B3-1C7809C6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Hallelujah Hallelujah
Hallelujah Yeshua Yeshua</a:t>
            </a:r>
          </a:p>
        </p:txBody>
      </p:sp>
      <p:grpSp>
        <p:nvGrpSpPr>
          <p:cNvPr id="8" name="그룹 6">
            <a:extLst>
              <a:ext uri="{FF2B5EF4-FFF2-40B4-BE49-F238E27FC236}">
                <a16:creationId xmlns:a16="http://schemas.microsoft.com/office/drawing/2014/main" id="{AB5EE78E-A521-4CA4-B2CA-F8A150C793F9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9" name="그림 1">
              <a:extLst>
                <a:ext uri="{FF2B5EF4-FFF2-40B4-BE49-F238E27FC236}">
                  <a16:creationId xmlns:a16="http://schemas.microsoft.com/office/drawing/2014/main" id="{EB0EC210-AD17-4D97-9F27-63D01B528FD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F568F76C-81A4-42AA-BA78-C8370F73F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Tell me who has defeated the darkness
Who has defeated the grave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34D128A9-7F4F-4603-8C03-5503BBE61A83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A75CE431-B4CF-400A-9311-1DF435AD3E90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152278D6-4862-4CFD-880E-673FF1C6F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Yeshua</a:t>
            </a:r>
            <a:r>
              <a:rPr lang="en-US" dirty="0"/>
              <a:t>, Lion of Judah
Jesus, Victorious King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10AAFB92-F567-4127-9759-52DEAE03EE9B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EEA1F947-35F1-4A1A-B4F7-58F1821E1BE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B81C5068-F551-45C0-978A-4B2EC1F11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Tell me who has defeated our fears
Who washed away all our shame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8B4ACA15-167B-4B26-B4A8-A629DF91CCCD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FC9560B5-6889-4AB0-ACDC-1071722486E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479A83A1-80B3-43AB-9BC3-28C421DA6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Yeshua, Lion of Judah
Jesus, the Savior King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B106C2D7-619C-4643-B95F-F499855DDC61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352C37BD-DE98-4A41-B3AD-6E24876B58E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B06C9814-9290-49D2-9721-592E35B4D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i-FI" dirty="0"/>
              <a:t>Hallelujah Hallelujah
Hallelujah Yeshua Yeshua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9EBE1C65-33C7-4045-9D20-555E9522F066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B11BEC54-9983-4608-BC1C-7266FDB8989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1239A732-25ED-4434-9268-055C7A2D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 it's Jesus who sits on the throne
Jesus the Lamb of God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75D173CA-A3AF-49C6-B70B-87DEA97F4522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6A5093C0-53A5-4147-A0FD-0665AAC7BEB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4EE2AB81-D360-49E0-BEA4-99355F0EF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Who died for us and resurrected
Jesus, He is Messiah</a:t>
            </a:r>
          </a:p>
        </p:txBody>
      </p:sp>
      <p:grpSp>
        <p:nvGrpSpPr>
          <p:cNvPr id="4" name="그룹 6">
            <a:extLst>
              <a:ext uri="{FF2B5EF4-FFF2-40B4-BE49-F238E27FC236}">
                <a16:creationId xmlns:a16="http://schemas.microsoft.com/office/drawing/2014/main" id="{94F9B6A6-1325-4097-8922-79288F970711}"/>
              </a:ext>
            </a:extLst>
          </p:cNvPr>
          <p:cNvGrpSpPr/>
          <p:nvPr/>
        </p:nvGrpSpPr>
        <p:grpSpPr>
          <a:xfrm>
            <a:off x="10885774" y="134403"/>
            <a:ext cx="1066070" cy="1062191"/>
            <a:chOff x="7887567" y="145301"/>
            <a:chExt cx="1008000" cy="1024519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82CEC3CC-CAA2-4C46-B007-BDD1D8EC4872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A6471A4D-EB2E-4198-BA56-DFE278AFA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8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219140">
                <a:defRPr/>
              </a:pPr>
              <a:r>
                <a:rPr lang="en-US" altLang="ko-KR" sz="1867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147</Words>
  <Application>Microsoft Office PowerPoint</Application>
  <PresentationFormat>와이드스크린</PresentationFormat>
  <Paragraphs>71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Arial Black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8</cp:revision>
  <dcterms:created xsi:type="dcterms:W3CDTF">2020-02-08T19:37:01Z</dcterms:created>
  <dcterms:modified xsi:type="dcterms:W3CDTF">2022-11-17T04:28:04Z</dcterms:modified>
</cp:coreProperties>
</file>