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729" r:id="rId2"/>
    <p:sldId id="730" r:id="rId3"/>
    <p:sldId id="731" r:id="rId4"/>
    <p:sldId id="732" r:id="rId5"/>
    <p:sldId id="733" r:id="rId6"/>
    <p:sldId id="734" r:id="rId7"/>
    <p:sldId id="735" r:id="rId8"/>
    <p:sldId id="736" r:id="rId9"/>
    <p:sldId id="738" r:id="rId10"/>
    <p:sldId id="739" r:id="rId11"/>
    <p:sldId id="740" r:id="rId12"/>
    <p:sldId id="741" r:id="rId13"/>
    <p:sldId id="742" r:id="rId14"/>
    <p:sldId id="74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A4950-F9C0-42C0-BEFC-62CC5EA289D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CB0CB-A871-4184-9957-F4A6EC89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74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36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땅 치유하며 행진할 때</a:t>
            </a:r>
          </a:p>
          <a:p>
            <a:r>
              <a:rPr lang="en-US" altLang="ko-KR"/>
              <a:t>Marching onward with truth
To heal the lands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309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오래 황폐하였던 이 땅 어디서나</a:t>
            </a:r>
          </a:p>
          <a:p>
            <a:r>
              <a:rPr lang="en-US" altLang="ko-KR"/>
              <a:t>In this dry and weary land
That our God restores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226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순결한 꽃들 피어나고</a:t>
            </a:r>
          </a:p>
          <a:p>
            <a:r>
              <a:rPr lang="en-US" altLang="ko-KR"/>
              <a:t>Seeds will be planted 
That bring new hope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351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푸른 의의나무가 가득한 세상</a:t>
            </a:r>
          </a:p>
          <a:p>
            <a:r>
              <a:rPr lang="en-US" altLang="ko-KR"/>
              <a:t>And together we will see 
Oaks of Righteousness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88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보리라</a:t>
            </a:r>
          </a:p>
          <a:p>
            <a:r>
              <a:rPr lang="en-US" altLang="ko-KR"/>
              <a:t>As your glory fills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59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오늘 눈물로
한 알의 씨앗을 심는다</a:t>
            </a:r>
          </a:p>
          <a:p>
            <a:r>
              <a:rPr lang="en-US" altLang="ko-KR"/>
              <a:t>Today we sow with our tears
Another small seed of hope and faith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61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꿈 꿀 수 없어 무너진 가슴에</a:t>
            </a:r>
          </a:p>
          <a:p>
            <a:r>
              <a:rPr lang="en-US" altLang="ko-KR"/>
              <a:t>For the lost and broken hearts
We plant in faith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2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저들의 푸른 꿈 다시 돋아나도록</a:t>
            </a:r>
          </a:p>
          <a:p>
            <a:r>
              <a:rPr lang="en-US" altLang="ko-KR"/>
              <a:t>For the restoration to dream 
The dreams of our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711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함께 땀 흘려 
소망의 길을 만든다</a:t>
            </a:r>
          </a:p>
          <a:p>
            <a:r>
              <a:rPr lang="en-US" altLang="ko-KR"/>
              <a:t>And as we work together
by faith we’ll pave a road of hope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40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내일로 가는 길을 찾지 못했던</a:t>
            </a:r>
          </a:p>
          <a:p>
            <a:r>
              <a:rPr lang="en-US" altLang="ko-KR"/>
              <a:t>For those who have lost their way 
will hear the truth and see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04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저들 노래하며 달려갈 그 길</a:t>
            </a:r>
          </a:p>
          <a:p>
            <a:r>
              <a:rPr lang="en-US" altLang="ko-KR"/>
              <a:t>They’ll return to you 
With joyful shouts of praise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85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그날에 우리 보리라</a:t>
            </a:r>
            <a:br>
              <a:rPr lang="ko-KR" altLang="en-US"/>
            </a:br>
            <a:r>
              <a:rPr lang="ko-KR" altLang="en-US"/>
              <a:t>새벽이슬 같은 저들 일어나</a:t>
            </a:r>
          </a:p>
          <a:p>
            <a:r>
              <a:rPr lang="en-US" altLang="ko-KR"/>
              <a:t>On that day, in faith we’ll see them</a:t>
            </a:r>
          </a:p>
          <a:p>
            <a:r>
              <a:rPr lang="en-US" altLang="ko-KR"/>
              <a:t>Like the morning dew 
Your army will arise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32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뜨거운 가슴 사랑의 손으로</a:t>
            </a:r>
          </a:p>
          <a:p>
            <a:r>
              <a:rPr lang="en-US" altLang="ko-KR"/>
              <a:t>We will be the hands and feet 
That bear your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70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0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0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FBA9946-3CB3-4BF1-81A8-7483075378D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827984-0CB9-4BBF-AEEC-1A2CEC25E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Marching onward with truth
to heal the lands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dry and weary land
You our God restore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Seeds will be planted 
that bring new hope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together we will see </a:t>
            </a:r>
            <a:r>
              <a:rPr lang="en-US"/>
              <a:t>
oaks </a:t>
            </a:r>
            <a:r>
              <a:rPr lang="en-US" dirty="0"/>
              <a:t>of righteousness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As your glory fills the earth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Today we sow with our tears
Another small seed of hope and faith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lost and broken hearts
We plant in faith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restoration to dream 
the dreams of our God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as we work together
By faith we’ll pave a road of hope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those who have lost their way 
will hear the truth and see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They’ll return to you 
with joyful shouts of praise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 that day, in faith we’ll see them</a:t>
            </a:r>
          </a:p>
          <a:p>
            <a:r>
              <a:rPr lang="en-US" dirty="0"/>
              <a:t>Like the morning dew your army will arise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be the hands and feet 
that bear your love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378</Words>
  <Application>Microsoft Office PowerPoint</Application>
  <PresentationFormat>Widescreen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8</cp:revision>
  <dcterms:created xsi:type="dcterms:W3CDTF">2020-02-08T19:38:26Z</dcterms:created>
  <dcterms:modified xsi:type="dcterms:W3CDTF">2022-04-01T02:38:50Z</dcterms:modified>
</cp:coreProperties>
</file>