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529" r:id="rId2"/>
    <p:sldId id="530" r:id="rId3"/>
    <p:sldId id="1446" r:id="rId4"/>
    <p:sldId id="1462" r:id="rId5"/>
    <p:sldId id="1447" r:id="rId6"/>
    <p:sldId id="532" r:id="rId7"/>
    <p:sldId id="1448" r:id="rId8"/>
    <p:sldId id="1422" r:id="rId9"/>
    <p:sldId id="1449" r:id="rId10"/>
    <p:sldId id="1423" r:id="rId11"/>
    <p:sldId id="1450" r:id="rId12"/>
    <p:sldId id="1466" r:id="rId13"/>
    <p:sldId id="1424" r:id="rId14"/>
    <p:sldId id="1463" r:id="rId15"/>
    <p:sldId id="1464" r:id="rId16"/>
    <p:sldId id="1467" r:id="rId17"/>
    <p:sldId id="1468" r:id="rId18"/>
    <p:sldId id="544" r:id="rId19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7" autoAdjust="0"/>
    <p:restoredTop sz="95828" autoAdjust="0"/>
  </p:normalViewPr>
  <p:slideViewPr>
    <p:cSldViewPr snapToGrid="0">
      <p:cViewPr varScale="1">
        <p:scale>
          <a:sx n="109" d="100"/>
          <a:sy n="109" d="100"/>
        </p:scale>
        <p:origin x="629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howGuides="1">
      <p:cViewPr varScale="1">
        <p:scale>
          <a:sx n="51" d="100"/>
          <a:sy n="51" d="100"/>
        </p:scale>
        <p:origin x="-2744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85566-5040-4855-9773-430639F727DC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C7942-0F97-4A9E-8CD4-6F68D1EC20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27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B35DE-92F3-4D52-A217-5987F57ABBB1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3F831-CFDF-49DF-AD2F-6B66B3767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41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989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사랑해요 주 찬양해요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880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사랑해요 주 찬양해요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880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사랑해요 주 찬양해요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880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사랑해요 주 찬양해요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880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사랑해요 주 찬양해요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8807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사랑해요 주 찬양해요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880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사랑해요 주 찬양해요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880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사랑해요 주 찬양해요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880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204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46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468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3468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사랑과 노래 드리기 원합니다</a:t>
            </a:r>
          </a:p>
          <a:p>
            <a:r>
              <a:rPr lang="en-US" altLang="ko-KR"/>
              <a:t>To the One above
Who has touched this thirsty soul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035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사랑해요 주 찬양해요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880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사랑해요 주 찬양해요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880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사랑해요 주 찬양해요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880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사랑해요 주 찬양해요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88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488" y="2186737"/>
            <a:ext cx="9144000" cy="1368153"/>
          </a:xfrm>
        </p:spPr>
        <p:txBody>
          <a:bodyPr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lang="ko-KR" altLang="en-US" sz="3600" b="0" kern="1200" dirty="0">
                <a:ln w="19050">
                  <a:noFill/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1488" y="1961107"/>
            <a:ext cx="9145488" cy="1106482"/>
          </a:xfrm>
        </p:spPr>
        <p:txBody>
          <a:bodyPr anchor="t">
            <a:noAutofit/>
          </a:bodyPr>
          <a:lstStyle>
            <a:lvl1pPr marL="0" indent="0" algn="ctr" defTabSz="914378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lang="ko-KR" altLang="en-US" sz="4000" b="1" kern="1200" dirty="0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</a:p>
          <a:p>
            <a:pPr lvl="0"/>
            <a:r>
              <a:rPr lang="en-US" altLang="ko-KR" dirty="0"/>
              <a:t>Lyrics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50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8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37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Hallelu</a:t>
            </a:r>
            <a:r>
              <a:rPr lang="en-US" dirty="0"/>
              <a:t>, lift your voice in praise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-1488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nb-NO" altLang="ko-KR" b="1" dirty="0" smtClean="0">
                <a:ln w="19050">
                  <a:noFill/>
                </a:ln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HALLELUHU BETZILTZELEI SHAMA</a:t>
            </a:r>
            <a:endParaRPr lang="ko-KR" altLang="en-US" b="1" dirty="0">
              <a:ln w="19050">
                <a:noFill/>
              </a:ln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21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Hallelu</a:t>
            </a:r>
            <a:r>
              <a:rPr lang="en-US" dirty="0"/>
              <a:t>, we clap in praise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es-ES" altLang="ko-KR" b="1" dirty="0" smtClean="0">
                <a:ln w="19050">
                  <a:noFill/>
                </a:ln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HALLELUHU BETZILZELEI TRU'A</a:t>
            </a:r>
            <a:endParaRPr lang="ko-KR" altLang="en-US" b="1" dirty="0">
              <a:ln w="19050">
                <a:noFill/>
              </a:ln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79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61107"/>
            <a:ext cx="9145488" cy="1106482"/>
          </a:xfrm>
        </p:spPr>
        <p:txBody>
          <a:bodyPr>
            <a:normAutofit/>
          </a:bodyPr>
          <a:lstStyle/>
          <a:p>
            <a:r>
              <a:rPr lang="en-US" altLang="ko-KR" dirty="0"/>
              <a:t>Let every breath praise </a:t>
            </a:r>
            <a:r>
              <a:rPr lang="en-US" altLang="ko-KR" dirty="0" err="1"/>
              <a:t>Yeshua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nb-NO" altLang="ko-KR" b="1" dirty="0" smtClean="0">
                <a:ln w="19050">
                  <a:noFill/>
                </a:ln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KOL HAN'SHAMA TEHALEL YA</a:t>
            </a:r>
            <a:endParaRPr lang="nb-NO" altLang="ko-KR" b="1" dirty="0">
              <a:ln w="19050">
                <a:noFill/>
              </a:ln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32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Hallelujah </a:t>
            </a:r>
            <a:r>
              <a:rPr lang="en-US" dirty="0" err="1"/>
              <a:t>Hallelujah</a:t>
            </a:r>
            <a:endParaRPr 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-1488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nb-NO" altLang="ko-KR" b="1" dirty="0" smtClean="0">
                <a:ln w="19050">
                  <a:noFill/>
                </a:ln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HALLELUJAH HALLELUJAH</a:t>
            </a:r>
            <a:endParaRPr lang="ko-KR" altLang="en-US" b="1" dirty="0">
              <a:ln w="19050">
                <a:noFill/>
              </a:ln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13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Hallelu</a:t>
            </a:r>
            <a:r>
              <a:rPr lang="en-US" dirty="0"/>
              <a:t>, lift your voice in praise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-1488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nb-NO" altLang="ko-KR" b="1" dirty="0" smtClean="0">
                <a:ln w="19050">
                  <a:noFill/>
                </a:ln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HALLELUHU BETZILTZELEI SHAMA</a:t>
            </a:r>
            <a:endParaRPr lang="ko-KR" altLang="en-US" b="1" dirty="0">
              <a:ln w="19050">
                <a:noFill/>
              </a:ln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606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Hallelu</a:t>
            </a:r>
            <a:r>
              <a:rPr lang="en-US" dirty="0"/>
              <a:t>, we clap in praise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es-ES" altLang="ko-KR" b="1" dirty="0" smtClean="0">
                <a:ln w="19050">
                  <a:noFill/>
                </a:ln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HALLELUHU BETZILZELEI TRU'A</a:t>
            </a:r>
            <a:endParaRPr lang="ko-KR" altLang="en-US" b="1" dirty="0">
              <a:ln w="19050">
                <a:noFill/>
              </a:ln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494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every breath praise </a:t>
            </a:r>
            <a:r>
              <a:rPr lang="en-US" dirty="0" err="1"/>
              <a:t>Yeshua</a:t>
            </a:r>
            <a:endParaRPr 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-1488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nb-NO" altLang="ko-KR" b="1" dirty="0" smtClean="0">
                <a:ln w="19050">
                  <a:noFill/>
                </a:ln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KOL HAN'SHAMA TEHALEL YA</a:t>
            </a:r>
            <a:endParaRPr lang="nb-NO" altLang="ko-KR" b="1" dirty="0">
              <a:ln w="19050">
                <a:noFill/>
              </a:ln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11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Hallelujah </a:t>
            </a:r>
            <a:r>
              <a:rPr lang="en-US" dirty="0" err="1"/>
              <a:t>Hallelujah</a:t>
            </a:r>
            <a:r>
              <a:rPr lang="en-US" dirty="0"/>
              <a:t>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-1488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nb-NO" altLang="ko-KR" b="1" dirty="0" smtClean="0">
                <a:ln w="19050">
                  <a:noFill/>
                </a:ln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HALLELUJAH HALLELUJAH</a:t>
            </a:r>
            <a:endParaRPr lang="ko-KR" altLang="en-US" b="1" dirty="0">
              <a:ln w="19050">
                <a:noFill/>
              </a:ln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02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61107"/>
            <a:ext cx="9145488" cy="1106482"/>
          </a:xfrm>
        </p:spPr>
        <p:txBody>
          <a:bodyPr/>
          <a:lstStyle/>
          <a:p>
            <a:r>
              <a:rPr lang="en-US" dirty="0"/>
              <a:t>Hallelujah, praise God in his sanctuary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en-US" altLang="ko-KR" b="1" dirty="0" smtClean="0">
                <a:ln w="19050">
                  <a:noFill/>
                </a:ln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HALLELU EL BEKODSHO </a:t>
            </a:r>
            <a:endParaRPr lang="ko-KR" altLang="en-US" b="1" dirty="0">
              <a:ln w="19050">
                <a:noFill/>
              </a:ln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61107"/>
            <a:ext cx="9145488" cy="1106482"/>
          </a:xfrm>
        </p:spPr>
        <p:txBody>
          <a:bodyPr/>
          <a:lstStyle/>
          <a:p>
            <a:r>
              <a:rPr lang="en-US" dirty="0"/>
              <a:t>Hallelujah, praise the power of the Lord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en-US" altLang="ko-KR" b="1" dirty="0" smtClean="0">
                <a:ln w="19050">
                  <a:noFill/>
                </a:ln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HALLELUHU BIRKI’A UZO</a:t>
            </a:r>
            <a:endParaRPr lang="ko-KR" altLang="en-US" b="1" dirty="0">
              <a:ln w="19050">
                <a:noFill/>
              </a:ln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61107"/>
            <a:ext cx="9145488" cy="1106482"/>
          </a:xfrm>
        </p:spPr>
        <p:txBody>
          <a:bodyPr/>
          <a:lstStyle/>
          <a:p>
            <a:r>
              <a:rPr lang="en-US" spc="-150" dirty="0"/>
              <a:t>Hallelujah, praise him for his mighty works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8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en-US" altLang="ko-KR" b="1" spc="-150" dirty="0" smtClean="0">
                <a:ln w="19050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rPr>
              <a:t>HALLELUHU BIGVUROTAV</a:t>
            </a:r>
            <a:endParaRPr lang="ko-KR" altLang="en-US" b="1" spc="-150" dirty="0">
              <a:ln w="19050">
                <a:noFill/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5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61107"/>
            <a:ext cx="9145488" cy="1106482"/>
          </a:xfrm>
        </p:spPr>
        <p:txBody>
          <a:bodyPr/>
          <a:lstStyle/>
          <a:p>
            <a:r>
              <a:rPr lang="en-US" spc="-150" dirty="0"/>
              <a:t>Hallelujah, praise the Great and Mighty Lord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en-US" altLang="ko-KR" b="1" spc="-150" dirty="0" smtClean="0">
                <a:ln w="19050">
                  <a:noFill/>
                </a:ln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HALLELUHU KEROV GUDLO</a:t>
            </a:r>
            <a:endParaRPr lang="ko-KR" altLang="en-US" b="1" spc="-150" dirty="0">
              <a:ln w="19050">
                <a:noFill/>
              </a:ln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3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2976" y="1802876"/>
            <a:ext cx="9145488" cy="11064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Hallelujah,</a:t>
            </a:r>
          </a:p>
          <a:p>
            <a:r>
              <a:rPr lang="en-US" dirty="0"/>
              <a:t>praise him with the sounding trumpet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-2232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en-US" altLang="ko-KR" b="1" dirty="0" smtClean="0">
                <a:ln w="19050">
                  <a:noFill/>
                </a:ln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HALLELUHU BETEKA SHOFAR</a:t>
            </a:r>
            <a:endParaRPr lang="ko-KR" altLang="en-US" b="1" dirty="0">
              <a:ln w="19050">
                <a:noFill/>
              </a:ln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488" y="1961107"/>
            <a:ext cx="9145488" cy="1106482"/>
          </a:xfrm>
        </p:spPr>
        <p:txBody>
          <a:bodyPr>
            <a:normAutofit/>
          </a:bodyPr>
          <a:lstStyle/>
          <a:p>
            <a:r>
              <a:rPr lang="en-US" spc="-150" dirty="0"/>
              <a:t>Hallelujah, praise him with the harp and lyre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-744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en-US" altLang="ko-KR" b="1" spc="-150" dirty="0" smtClean="0">
                <a:ln w="19050">
                  <a:noFill/>
                </a:ln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HALLELUHU BENEVEL VECHINOR</a:t>
            </a:r>
            <a:endParaRPr lang="ko-KR" altLang="en-US" b="1" spc="-150" dirty="0">
              <a:ln w="19050">
                <a:noFill/>
              </a:ln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59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Hallelujah, we dance in praise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0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fi-FI" altLang="ko-KR" b="1" dirty="0" smtClean="0">
                <a:ln w="19050">
                  <a:noFill/>
                </a:ln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HALLELUHU BETOF UMACHOL</a:t>
            </a:r>
            <a:endParaRPr lang="ko-KR" altLang="en-US" b="1" dirty="0">
              <a:ln w="19050">
                <a:noFill/>
              </a:ln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38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Hallelu</a:t>
            </a:r>
            <a:r>
              <a:rPr lang="en-US" dirty="0"/>
              <a:t>, with all our hearts we praise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-1488" y="236403"/>
            <a:ext cx="9144000" cy="1368153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fi-FI" altLang="ko-KR" b="1" dirty="0" smtClean="0">
                <a:ln w="19050">
                  <a:noFill/>
                </a:ln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HALLELUHU BEMINIM VEUGAV</a:t>
            </a:r>
            <a:endParaRPr lang="ko-KR" altLang="en-US" b="1" dirty="0">
              <a:ln w="19050">
                <a:noFill/>
              </a:ln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7066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337</Words>
  <Application>Microsoft Office PowerPoint</Application>
  <PresentationFormat>화면 슬라이드 쇼(16:9)</PresentationFormat>
  <Paragraphs>107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Arial Unicode MS</vt:lpstr>
      <vt:lpstr>다음_SemiBold</vt:lpstr>
      <vt:lpstr>맑은 고딕</vt:lpstr>
      <vt:lpstr>Arial</vt:lpstr>
      <vt:lpstr>Arial Black</vt:lpstr>
      <vt:lpstr>Calibri</vt:lpstr>
      <vt:lpstr>1_Office 테마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paulkim3151@gmail.com</dc:creator>
  <cp:lastModifiedBy>owner</cp:lastModifiedBy>
  <cp:revision>50</cp:revision>
  <dcterms:created xsi:type="dcterms:W3CDTF">2020-10-29T15:01:55Z</dcterms:created>
  <dcterms:modified xsi:type="dcterms:W3CDTF">2022-11-17T22:53:43Z</dcterms:modified>
</cp:coreProperties>
</file>