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793" r:id="rId2"/>
    <p:sldId id="794" r:id="rId3"/>
    <p:sldId id="796" r:id="rId4"/>
    <p:sldId id="797" r:id="rId5"/>
    <p:sldId id="798" r:id="rId6"/>
    <p:sldId id="800" r:id="rId7"/>
    <p:sldId id="801" r:id="rId8"/>
    <p:sldId id="802" r:id="rId9"/>
    <p:sldId id="803" r:id="rId10"/>
    <p:sldId id="804" r:id="rId11"/>
    <p:sldId id="80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DF159-08AC-414F-9251-52A48203BFDA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7200F-A739-4D44-8FE2-DEF530344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77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993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한 손엔 복음 들고 
한 손엔 사랑을 들고</a:t>
            </a:r>
          </a:p>
          <a:p>
            <a:r>
              <a:rPr lang="en-US" altLang="ko-KR"/>
              <a:t>Holding your word in one hand
Holding your love right now we'll stand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92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온 땅 구석구석 누비는 나라 
되게 하소서</a:t>
            </a:r>
          </a:p>
          <a:p>
            <a:r>
              <a:rPr lang="en-US" altLang="ko-KR"/>
              <a:t>We will rise up and go to all the nations
For your kingdom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29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민족의 가슴마다</a:t>
            </a:r>
            <a:br>
              <a:rPr lang="ko-KR" altLang="en-US"/>
            </a:br>
            <a:r>
              <a:rPr lang="ko-KR" altLang="en-US"/>
              <a:t>피 묻은 그리스도를 심어</a:t>
            </a:r>
          </a:p>
          <a:p>
            <a:r>
              <a:rPr lang="en-US" altLang="ko-KR"/>
              <a:t>Across the earth we’ll plant your heart</a:t>
            </a:r>
          </a:p>
          <a:p>
            <a:r>
              <a:rPr lang="en-US" altLang="ko-KR"/>
              <a:t>Preach the blood </a:t>
            </a:r>
            <a:br>
              <a:rPr lang="en-US" altLang="ko-KR"/>
            </a:br>
            <a:r>
              <a:rPr lang="en-US" altLang="ko-KR"/>
              <a:t>you shed upon the cross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971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땅에 푸르고 푸른 
그리스도의 계절이</a:t>
            </a:r>
          </a:p>
          <a:p>
            <a:r>
              <a:rPr lang="en-US" altLang="ko-KR"/>
              <a:t>May the season of harvest 
Come quickly in this land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44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오게 하소서 오게 하소서</a:t>
            </a:r>
          </a:p>
          <a:p>
            <a:r>
              <a:rPr lang="en-US" altLang="ko-KR"/>
              <a:t>Let your kingdom come
Let your kingdom come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051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땅에 하나님의 나라가</a:t>
            </a:r>
            <a:br>
              <a:rPr lang="ko-KR" altLang="en-US"/>
            </a:br>
            <a:r>
              <a:rPr lang="ko-KR" altLang="en-US"/>
              <a:t>이뤄지게 하옵소서</a:t>
            </a:r>
          </a:p>
          <a:p>
            <a:r>
              <a:rPr lang="en-US" altLang="ko-KR"/>
              <a:t>God reveal your kingdom on the earth</a:t>
            </a:r>
          </a:p>
          <a:p>
            <a:r>
              <a:rPr lang="en-US" altLang="ko-KR"/>
              <a:t>Let your will and word be in our hearts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90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사람의 마음과 
교회와 가정에도</a:t>
            </a:r>
          </a:p>
          <a:p>
            <a:r>
              <a:rPr lang="en-US" altLang="ko-KR"/>
              <a:t>May the power of your spirit
Be poured upon our lives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651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하나님 나라가 
임하게 하여 주소서</a:t>
            </a:r>
          </a:p>
          <a:p>
            <a:r>
              <a:rPr lang="en-US" altLang="ko-KR"/>
              <a:t>Lord let your kingdom come
Stir up your vision in our hearts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909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주의 청년들이 
예수의 꿈을 꾸고</a:t>
            </a:r>
          </a:p>
          <a:p>
            <a:r>
              <a:rPr lang="en-US" altLang="ko-KR"/>
              <a:t>Let your young people dream
The very dreams of your heart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370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인류 구원의 
환상을 보게 하소서</a:t>
            </a:r>
          </a:p>
          <a:p>
            <a:r>
              <a:rPr lang="en-US" altLang="ko-KR"/>
              <a:t>Of the nations
Returning to the Lamb of God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62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23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D89BB58-A76F-4037-A9F7-B67EA997EA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2C90AE-4685-43B2-87E6-0FF92BB0AD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pc="-200" dirty="0"/>
              <a:t>Holding your word in one hand
Holding your love right now we'll stand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pc="-200" dirty="0"/>
              <a:t>We will rise up and go to all the nations
for your kingdom Lord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Across the earth, we’ll plant your heart</a:t>
            </a:r>
          </a:p>
          <a:p>
            <a:r>
              <a:rPr lang="en-US" dirty="0"/>
              <a:t>Preach the blood you shed upon the cross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the season of harvest 
come quickly in this land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 your kingdom come
Let your kingdom come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pc="-200" dirty="0"/>
              <a:t>God reveal your kingdom on the earth</a:t>
            </a:r>
          </a:p>
          <a:p>
            <a:r>
              <a:rPr lang="en-US" spc="-200" dirty="0"/>
              <a:t>Let your will and word be on our hearts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the power of your spirit
be poured upon our lives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Lord, let your kingdom come
Stir up your vision in our hearts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 your young people dream
the very dreams of your heart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 the nations
returning to the Lamb of God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334</Words>
  <Application>Microsoft Office PowerPoint</Application>
  <PresentationFormat>Widescreen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9</cp:revision>
  <dcterms:created xsi:type="dcterms:W3CDTF">2020-02-08T19:40:14Z</dcterms:created>
  <dcterms:modified xsi:type="dcterms:W3CDTF">2022-04-12T08:38:20Z</dcterms:modified>
</cp:coreProperties>
</file>