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31" r:id="rId2"/>
    <p:sldId id="532" r:id="rId3"/>
    <p:sldId id="533" r:id="rId4"/>
    <p:sldId id="534" r:id="rId5"/>
    <p:sldId id="536" r:id="rId6"/>
    <p:sldId id="537" r:id="rId7"/>
    <p:sldId id="538" r:id="rId8"/>
    <p:sldId id="539" r:id="rId9"/>
    <p:sldId id="1170" r:id="rId10"/>
    <p:sldId id="11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DB-4A9B-4A54-A278-B21D9A67EB1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C4F9-5C65-4368-846A-B1BDAD4B9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7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하소서</a:t>
            </a:r>
          </a:p>
          <a:p>
            <a:r>
              <a:rPr lang="en-US" altLang="ko-KR"/>
              <a:t>Save our soul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5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성령이여 내 영혼을
충만케 하소서</a:t>
            </a:r>
          </a:p>
          <a:p>
            <a:r>
              <a:rPr lang="en-US" altLang="ko-KR"/>
              <a:t>Spirit come and fill us up 
Come and fill up our soul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속에 강물이 넘쳐나게</a:t>
            </a:r>
          </a:p>
          <a:p>
            <a:r>
              <a:rPr lang="en-US" altLang="ko-KR"/>
              <a:t>From within,
Flow like a mighty river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2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 성령 하나님</a:t>
            </a:r>
            <a:br>
              <a:rPr lang="ko-KR" altLang="en-US"/>
            </a:br>
            <a:r>
              <a:rPr lang="ko-KR" altLang="en-US"/>
              <a:t>날 다시 새롭게 하소서</a:t>
            </a:r>
          </a:p>
          <a:p>
            <a:r>
              <a:rPr lang="en-US" altLang="ko-KR"/>
              <a:t>Oh Come Holy Spirit</a:t>
            </a:r>
          </a:p>
          <a:p>
            <a:r>
              <a:rPr lang="en-US" altLang="ko-KR"/>
              <a:t>Come, renew us completely, </a:t>
            </a:r>
            <a:br>
              <a:rPr lang="en-US" altLang="ko-KR"/>
            </a:br>
            <a:r>
              <a:rPr lang="en-US" altLang="ko-KR"/>
              <a:t>save our soul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08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채우소서
내 영혼이 세상 유혹</a:t>
            </a:r>
          </a:p>
          <a:p>
            <a:r>
              <a:rPr lang="en-US" altLang="ko-KR"/>
              <a:t>Fill up my soul, to overcome
The ways of the world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0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 이기고
다시 주를 닮아가도록</a:t>
            </a:r>
          </a:p>
          <a:p>
            <a:r>
              <a:rPr lang="en-US" altLang="ko-KR"/>
              <a:t>Lord I want to be more like You 
And live for You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1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채우소서
내 영혼이 세상 유혹</a:t>
            </a:r>
          </a:p>
          <a:p>
            <a:r>
              <a:rPr lang="en-US" altLang="ko-KR"/>
              <a:t>Fill up my soul, to overcome
The ways of the world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16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 이기고
오직 주만 나타내도록</a:t>
            </a:r>
          </a:p>
          <a:p>
            <a:r>
              <a:rPr lang="en-US" altLang="ko-KR"/>
              <a:t>May my life be filled by Your word 
And Your presence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8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 성령 하나님</a:t>
            </a:r>
            <a:br>
              <a:rPr lang="ko-KR" altLang="en-US"/>
            </a:br>
            <a:r>
              <a:rPr lang="ko-KR" altLang="en-US"/>
              <a:t>날 다시 새롭게</a:t>
            </a:r>
          </a:p>
          <a:p>
            <a:r>
              <a:rPr lang="en-US" altLang="ko-KR"/>
              <a:t>Oh Come Holy Spirit</a:t>
            </a:r>
          </a:p>
          <a:p>
            <a:r>
              <a:rPr lang="en-US" altLang="ko-KR"/>
              <a:t>Come, renew us completely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17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CF6036-9E9A-4A25-B5B3-B66F806E8BD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442E1-AC44-4C9B-8D79-CCBA77050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하소서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Come oh Lord</a:t>
            </a:r>
          </a:p>
        </p:txBody>
      </p:sp>
    </p:spTree>
    <p:extLst>
      <p:ext uri="{BB962C8B-B14F-4D97-AF65-F5344CB8AC3E}">
        <p14:creationId xmlns:p14="http://schemas.microsoft.com/office/powerpoint/2010/main" val="366270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성령이여 내 영혼을
충만케 하소서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Spirit come and fill us up 
Come and fill up our soul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내 속에 강물이 넘쳐나게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within, flow like a mighty river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 성령 하나님</a:t>
            </a:r>
            <a:br>
              <a:rPr lang="en-US" altLang="ko-KR" dirty="0"/>
            </a:br>
            <a:r>
              <a:rPr lang="ko-KR" altLang="en-US" dirty="0"/>
              <a:t>날 다시 새롭게 하소서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Oh Come Holy Spirit</a:t>
            </a:r>
          </a:p>
          <a:p>
            <a:r>
              <a:rPr lang="en-US" altLang="ko-KR" dirty="0"/>
              <a:t>Come renew us completely</a:t>
            </a:r>
          </a:p>
          <a:p>
            <a:r>
              <a:rPr lang="en-US" altLang="ko-KR" dirty="0"/>
              <a:t>Come oh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채우소서
내 영혼이 세상 유혹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 up my soul to overcome
the ways of the world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다 이기고
다시 주를 닮아가도록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I want to be more like you 
and live for you alone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채우소서
내 영혼이 세상 유혹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 up my soul to overcome
the ways of the world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다 이기고
오직 주만 나타내도록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life be filled by your word 
and your presence Lord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오 성령 하나님</a:t>
            </a:r>
            <a:br>
              <a:rPr lang="ko-KR" altLang="en-US"/>
            </a:br>
            <a:r>
              <a:rPr lang="ko-KR" altLang="en-US"/>
              <a:t>날 다시 새롭게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Come Holy Spirit</a:t>
            </a:r>
          </a:p>
          <a:p>
            <a:r>
              <a:rPr lang="en-US"/>
              <a:t>Come renew us completely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9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305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1_Office 테마</vt:lpstr>
      <vt:lpstr>PowerPoint Presentation</vt:lpstr>
      <vt:lpstr>성령이여 내 영혼을
충만케 하소서</vt:lpstr>
      <vt:lpstr>내 속에 강물이 넘쳐나게</vt:lpstr>
      <vt:lpstr>오 성령 하나님 날 다시 새롭게 하소서</vt:lpstr>
      <vt:lpstr>채우소서
내 영혼이 세상 유혹</vt:lpstr>
      <vt:lpstr>다 이기고
다시 주를 닮아가도록</vt:lpstr>
      <vt:lpstr>채우소서
내 영혼이 세상 유혹</vt:lpstr>
      <vt:lpstr>다 이기고
오직 주만 나타내도록</vt:lpstr>
      <vt:lpstr>오 성령 하나님 날 다시 새롭게</vt:lpstr>
      <vt:lpstr>하소서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2020-02-08T19:28:56Z</dcterms:created>
  <dcterms:modified xsi:type="dcterms:W3CDTF">2022-04-01T04:35:02Z</dcterms:modified>
</cp:coreProperties>
</file>