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548" r:id="rId2"/>
    <p:sldId id="549" r:id="rId3"/>
    <p:sldId id="551" r:id="rId4"/>
    <p:sldId id="553" r:id="rId5"/>
    <p:sldId id="557" r:id="rId6"/>
    <p:sldId id="556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46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58E92-977B-44DB-9000-60CC969B4D2C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0EA00D-CB82-4461-B043-C110DC66F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977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5310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열방 향해 깃발을 들라</a:t>
            </a:r>
            <a:br>
              <a:rPr lang="ko-KR" altLang="en-US"/>
            </a:br>
            <a:r>
              <a:rPr lang="ko-KR" altLang="en-US"/>
              <a:t>보라 네 구원 임하네</a:t>
            </a:r>
          </a:p>
          <a:p>
            <a:r>
              <a:rPr lang="en-US" altLang="ko-KR"/>
              <a:t>Raise up the flag to all of the lands</a:t>
            </a:r>
          </a:p>
          <a:p>
            <a:r>
              <a:rPr lang="en-US" altLang="ko-KR"/>
              <a:t>See Your salvation that’s at hand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3292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주님의 길 너 예비하라</a:t>
            </a:r>
            <a:br>
              <a:rPr lang="ko-KR" altLang="en-US"/>
            </a:br>
            <a:r>
              <a:rPr lang="ko-KR" altLang="en-US"/>
              <a:t>영광의 왕 곧 오시리라</a:t>
            </a:r>
          </a:p>
          <a:p>
            <a:r>
              <a:rPr lang="en-US" altLang="ko-KR"/>
              <a:t>Prepare the way, the way of our Lord</a:t>
            </a:r>
          </a:p>
          <a:p>
            <a:r>
              <a:rPr lang="en-US" altLang="ko-KR"/>
              <a:t>The King of Glory soon to come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2919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십자가 높이 들리신</a:t>
            </a:r>
            <a:br>
              <a:rPr lang="ko-KR" altLang="en-US"/>
            </a:br>
            <a:r>
              <a:rPr lang="ko-KR" altLang="en-US"/>
              <a:t>주 예수 열방의 소망</a:t>
            </a:r>
          </a:p>
          <a:p>
            <a:r>
              <a:rPr lang="en-US" altLang="ko-KR"/>
              <a:t>Lift it high, the cross of Jesus Christ</a:t>
            </a:r>
          </a:p>
          <a:p>
            <a:r>
              <a:rPr lang="en-US" altLang="ko-KR"/>
              <a:t>He's the hope of the earth and world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8993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십자가 높이 들리신</a:t>
            </a:r>
            <a:br>
              <a:rPr lang="ko-KR" altLang="en-US"/>
            </a:br>
            <a:r>
              <a:rPr lang="ko-KR" altLang="en-US"/>
              <a:t>주 예수 열방의 소망</a:t>
            </a:r>
          </a:p>
          <a:p>
            <a:r>
              <a:rPr lang="en-US" altLang="ko-KR"/>
              <a:t>Lift it high, the cross of Jesus Christ</a:t>
            </a:r>
          </a:p>
          <a:p>
            <a:r>
              <a:rPr lang="en-US" altLang="ko-KR"/>
              <a:t>He's the hope of the earth and world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4313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열방이 주님을 볼 수 있도록</a:t>
            </a:r>
          </a:p>
          <a:p>
            <a:r>
              <a:rPr lang="en-US" altLang="ko-KR"/>
              <a:t>Till the day, that the nations </a:t>
            </a:r>
            <a:br>
              <a:rPr lang="en-US" altLang="ko-KR"/>
            </a:br>
            <a:r>
              <a:rPr lang="en-US" altLang="ko-KR"/>
              <a:t>give him praise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2227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-992" y="666659"/>
            <a:ext cx="12193984" cy="2160000"/>
          </a:xfrm>
        </p:spPr>
        <p:txBody>
          <a:bodyPr anchor="b">
            <a:normAutofit/>
          </a:bodyPr>
          <a:lstStyle>
            <a:lvl1pPr marL="0" indent="0" algn="ctr" latinLnBrk="0">
              <a:lnSpc>
                <a:spcPct val="90000"/>
              </a:lnSpc>
              <a:spcBef>
                <a:spcPts val="0"/>
              </a:spcBef>
              <a:buNone/>
              <a:defRPr sz="5867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2920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940A0-3E67-4FB7-BA7E-EAF0C0E0891D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6F8A6-1623-4D78-BE77-A71F09F47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633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CB41C2C-2121-43E8-B0D9-F9F491E3B8A9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5FDBEED-8CC4-497F-8EEE-4A085B6A38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Raise up the flag to all of the lands</a:t>
            </a:r>
          </a:p>
          <a:p>
            <a:r>
              <a:rPr lang="en-US"/>
              <a:t>See your </a:t>
            </a:r>
            <a:r>
              <a:rPr lang="en-US" dirty="0"/>
              <a:t>salvation that’s at hand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Prepare the way, the way of our Lord</a:t>
            </a:r>
          </a:p>
          <a:p>
            <a:r>
              <a:rPr lang="en-US" dirty="0"/>
              <a:t>The King of glory soon to come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Lift it high, the cross of Jesus Christ</a:t>
            </a:r>
          </a:p>
          <a:p>
            <a:r>
              <a:rPr lang="en-US"/>
              <a:t>He's the hope of the earth and world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5200" dirty="0"/>
              <a:t>Lift it high, the cross of Jesus Christ</a:t>
            </a:r>
          </a:p>
          <a:p>
            <a:r>
              <a:rPr lang="en-US" sz="5200" dirty="0"/>
              <a:t>Till the day, that the nations give him praise</a:t>
            </a:r>
          </a:p>
        </p:txBody>
      </p:sp>
    </p:spTree>
    <p:extLst>
      <p:ext uri="{BB962C8B-B14F-4D97-AF65-F5344CB8AC3E}">
        <p14:creationId xmlns:p14="http://schemas.microsoft.com/office/powerpoint/2010/main" val="2136356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Till the day, that the nations </a:t>
            </a:r>
            <a:br>
              <a:rPr lang="en-US" dirty="0"/>
            </a:br>
            <a:r>
              <a:rPr lang="en-US" dirty="0"/>
              <a:t>give him praise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199</Words>
  <Application>Microsoft Office PowerPoint</Application>
  <PresentationFormat>Widescreen</PresentationFormat>
  <Paragraphs>29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Calibri</vt:lpstr>
      <vt:lpstr>1_Office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Il Park</dc:creator>
  <cp:lastModifiedBy>mosesrc@student.ubc.ca</cp:lastModifiedBy>
  <cp:revision>8</cp:revision>
  <dcterms:created xsi:type="dcterms:W3CDTF">2020-02-08T19:29:32Z</dcterms:created>
  <dcterms:modified xsi:type="dcterms:W3CDTF">2022-04-12T08:25:09Z</dcterms:modified>
</cp:coreProperties>
</file>