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458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1167" r:id="rId14"/>
    <p:sldId id="470" r:id="rId15"/>
    <p:sldId id="1159" r:id="rId16"/>
    <p:sldId id="1160" r:id="rId17"/>
    <p:sldId id="1161" r:id="rId18"/>
    <p:sldId id="1162" r:id="rId19"/>
    <p:sldId id="1163" r:id="rId20"/>
    <p:sldId id="1164" r:id="rId21"/>
    <p:sldId id="1165" r:id="rId22"/>
    <p:sldId id="1166" r:id="rId23"/>
    <p:sldId id="479" r:id="rId24"/>
    <p:sldId id="480" r:id="rId25"/>
    <p:sldId id="481" r:id="rId26"/>
    <p:sldId id="482" r:id="rId27"/>
    <p:sldId id="1168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A5773-4AB0-4980-9099-7C16440AE36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1619-B64D-46E7-94F2-DFCBBC997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3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050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위대하신 이름 예수 
위대하신 이름 예수</a:t>
            </a:r>
          </a:p>
          <a:p>
            <a:r>
              <a:rPr lang="en-US" altLang="ko-KR"/>
              <a:t>What a wonderful Name it is 
What a wonderful Name it is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983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왕 예수 메시야</a:t>
            </a:r>
          </a:p>
          <a:p>
            <a:r>
              <a:rPr lang="en-US" altLang="ko-KR"/>
              <a:t>The Name of Jesus Christ 
my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68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위대하신 이름 예수 
비교할 수 없네</a:t>
            </a:r>
          </a:p>
          <a:p>
            <a:r>
              <a:rPr lang="en-US" altLang="ko-KR"/>
              <a:t>What a wonderful Name it is 
Nothing compares to this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824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위대하신 주의 이름
예수 예슈아</a:t>
            </a:r>
          </a:p>
          <a:p>
            <a:r>
              <a:rPr lang="en-US" altLang="ko-KR"/>
              <a:t>What a wonderful Name it is, 
Jesus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1446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위대하신 주의 이름
예수 예슈아</a:t>
            </a:r>
          </a:p>
          <a:p>
            <a:r>
              <a:rPr lang="en-US" altLang="ko-KR"/>
              <a:t>What a wonderful Name it is, 
Jesus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135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죽음 이기신 능력의 주님</a:t>
            </a:r>
          </a:p>
          <a:p>
            <a:r>
              <a:rPr lang="en-US" altLang="ko-KR"/>
              <a:t>Death could not hold You, 
the veil tore before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153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사망 권세 깨뜨리네</a:t>
            </a:r>
          </a:p>
          <a:p>
            <a:r>
              <a:rPr lang="en-US" altLang="ko-KR" dirty="0"/>
              <a:t>You silenced the boast of 
sin and grave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5335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땅 울리는 승리의 함성</a:t>
            </a:r>
          </a:p>
          <a:p>
            <a:r>
              <a:rPr lang="en-US" altLang="ko-KR"/>
              <a:t>The heavens are roaring, 
the praise of Your glory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905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부활하신 주 찬양해</a:t>
            </a:r>
          </a:p>
          <a:p>
            <a:r>
              <a:rPr lang="en-US" altLang="ko-KR"/>
              <a:t>For You are raised to life again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132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원수들 주 보좌 앞에</a:t>
            </a:r>
          </a:p>
          <a:p>
            <a:r>
              <a:rPr lang="en-US" altLang="ko-KR"/>
              <a:t>You have no rival, 
You have no equal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90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862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무릎 꿇고 굴복하네</a:t>
            </a:r>
          </a:p>
          <a:p>
            <a:r>
              <a:rPr lang="en-US" altLang="ko-KR"/>
              <a:t>Now and forever 
God You reign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4175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땅 가득한 주님의 영광</a:t>
            </a:r>
          </a:p>
          <a:p>
            <a:r>
              <a:rPr lang="en-US" altLang="ko-KR"/>
              <a:t>Yours is the Kingdom, 
Yours is the glory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868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민족 찬양하네</a:t>
            </a:r>
          </a:p>
          <a:p>
            <a:r>
              <a:rPr lang="en-US" altLang="ko-KR"/>
              <a:t>Yours is the Name 
above all names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782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위대하신 이름 예수 
아름다운 이름 예수</a:t>
            </a:r>
          </a:p>
          <a:p>
            <a:r>
              <a:rPr lang="en-US" altLang="ko-KR"/>
              <a:t>What a powerful Name it is 
What a powerful Name it is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800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왕 예수 메시야</a:t>
            </a:r>
          </a:p>
          <a:p>
            <a:r>
              <a:rPr lang="en-US" altLang="ko-KR"/>
              <a:t>The Name of Jesus Christ 
my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511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위대하신 이름 예수 
비교할 수 없네</a:t>
            </a:r>
          </a:p>
          <a:p>
            <a:r>
              <a:rPr lang="en-US" altLang="ko-KR"/>
              <a:t>What a powerful Name it is
Nothing can stand against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831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아름다운 주의 이름 
예수 예슈아</a:t>
            </a:r>
          </a:p>
          <a:p>
            <a:r>
              <a:rPr lang="en-US" altLang="ko-KR"/>
              <a:t>What a beautiful Name it is
Jesus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4041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아름다운 주의 이름 
예수 예슈아</a:t>
            </a:r>
          </a:p>
          <a:p>
            <a:r>
              <a:rPr lang="en-US" altLang="ko-KR"/>
              <a:t>What a beautiful Name it is
Jesus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592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만물을 창조하신 영광 
하나님의 독생자</a:t>
            </a:r>
          </a:p>
          <a:p>
            <a:r>
              <a:rPr lang="en-US" altLang="ko-KR"/>
              <a:t>Your hidden glory in creation 
Now revealed in You our Christ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77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아름다운 이름 예수 
아름다운 이름 예수</a:t>
            </a:r>
          </a:p>
          <a:p>
            <a:r>
              <a:rPr lang="en-US" altLang="ko-KR"/>
              <a:t>What a beautiful Name it is 
What a beautiful Name it is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272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왕 예수 메시야</a:t>
            </a:r>
          </a:p>
          <a:p>
            <a:r>
              <a:rPr lang="en-US" altLang="ko-KR"/>
              <a:t>The Name of Jesus Christ 
my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323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아름다운 이름 예수 
비교할 수 없네</a:t>
            </a:r>
          </a:p>
          <a:p>
            <a:r>
              <a:rPr lang="en-US" altLang="ko-KR"/>
              <a:t>What a beautiful Name it is 
Nothing compares to this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470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아름다운 주의 이름 
예수 예슈아</a:t>
            </a:r>
          </a:p>
          <a:p>
            <a:r>
              <a:rPr lang="en-US" altLang="ko-KR"/>
              <a:t>What a beautiful Name it is, 
Jesus 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887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죄보다 크신 사랑 
그 무엇도 끊지 못해</a:t>
            </a:r>
          </a:p>
          <a:p>
            <a:r>
              <a:rPr lang="en-US" altLang="ko-KR"/>
              <a:t>You didn't want heaven without us 
So Jesus, You brought heaven down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943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천국에 가득한 새 노래 
온 땅 가득 울리네</a:t>
            </a:r>
          </a:p>
          <a:p>
            <a:r>
              <a:rPr lang="en-US" altLang="ko-KR"/>
              <a:t>My sin was great, </a:t>
            </a:r>
            <a:br>
              <a:rPr lang="en-US" altLang="ko-KR"/>
            </a:br>
            <a:r>
              <a:rPr lang="en-US" altLang="ko-KR"/>
              <a:t>Your love was greater 
What could separate us now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60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971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3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96818F-E800-46ED-8D2D-56F59CFA401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E706D-A719-4179-990A-845403C84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위대하신 이름 예수 
위대하신 이름 예수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 wonderful name it is 
What a wonderful name it 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r>
              <a:rPr lang="ko-KR" altLang="en-US"/>
              <a:t>나의 왕 예수 메시야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name of Jesus Christ my King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위대하신 이름 예수 
비교할 수 없네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 wonderful name it is 
Nothing compares to this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위대하신 주의 이름
예수 예슈아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 wonderful name it is 
Jesus </a:t>
            </a:r>
            <a:r>
              <a:rPr lang="en-US" dirty="0" err="1"/>
              <a:t>Yeshua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2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위대하신 주의 이름
예수 예슈아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 wonderful name it is 
Jesus </a:t>
            </a:r>
            <a:r>
              <a:rPr lang="en-US" dirty="0" err="1"/>
              <a:t>Yeshua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죽음 이기신 능력의 주님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Death could not hold you 
The veil tore before you</a:t>
            </a:r>
          </a:p>
        </p:txBody>
      </p:sp>
    </p:spTree>
    <p:extLst>
      <p:ext uri="{BB962C8B-B14F-4D97-AF65-F5344CB8AC3E}">
        <p14:creationId xmlns:p14="http://schemas.microsoft.com/office/powerpoint/2010/main" val="331728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사망 권세 깨뜨리네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silenced the boast of sin and grave</a:t>
            </a:r>
          </a:p>
        </p:txBody>
      </p:sp>
    </p:spTree>
    <p:extLst>
      <p:ext uri="{BB962C8B-B14F-4D97-AF65-F5344CB8AC3E}">
        <p14:creationId xmlns:p14="http://schemas.microsoft.com/office/powerpoint/2010/main" val="1244747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온 땅 울리는 승리의 함성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heavens are roaring
The praise of your glory</a:t>
            </a:r>
          </a:p>
        </p:txBody>
      </p:sp>
    </p:spTree>
    <p:extLst>
      <p:ext uri="{BB962C8B-B14F-4D97-AF65-F5344CB8AC3E}">
        <p14:creationId xmlns:p14="http://schemas.microsoft.com/office/powerpoint/2010/main" val="3567441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부활하신 주 찬양해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 are raised to life again</a:t>
            </a:r>
          </a:p>
        </p:txBody>
      </p:sp>
    </p:spTree>
    <p:extLst>
      <p:ext uri="{BB962C8B-B14F-4D97-AF65-F5344CB8AC3E}">
        <p14:creationId xmlns:p14="http://schemas.microsoft.com/office/powerpoint/2010/main" val="4039529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모든 원수들 주 보좌 앞에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have no rival 
You have no equal</a:t>
            </a:r>
          </a:p>
        </p:txBody>
      </p:sp>
    </p:spTree>
    <p:extLst>
      <p:ext uri="{BB962C8B-B14F-4D97-AF65-F5344CB8AC3E}">
        <p14:creationId xmlns:p14="http://schemas.microsoft.com/office/powerpoint/2010/main" val="208736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태초부터 계신 그 말씀 
지극히 높으신 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were the Word at the beginning 
One with God the Lord Most High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무릎 꿇고 굴복하네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and forever God you reign</a:t>
            </a:r>
          </a:p>
        </p:txBody>
      </p:sp>
    </p:spTree>
    <p:extLst>
      <p:ext uri="{BB962C8B-B14F-4D97-AF65-F5344CB8AC3E}">
        <p14:creationId xmlns:p14="http://schemas.microsoft.com/office/powerpoint/2010/main" val="1489980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온 땅 가득한 주님의 영광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Yours is the kingdom </a:t>
            </a:r>
          </a:p>
          <a:p>
            <a:r>
              <a:rPr lang="en-US" dirty="0"/>
              <a:t>Yours is the glory</a:t>
            </a:r>
          </a:p>
        </p:txBody>
      </p:sp>
    </p:spTree>
    <p:extLst>
      <p:ext uri="{BB962C8B-B14F-4D97-AF65-F5344CB8AC3E}">
        <p14:creationId xmlns:p14="http://schemas.microsoft.com/office/powerpoint/2010/main" val="398172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모든 민족 찬양하네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Yours is the name above all names</a:t>
            </a:r>
          </a:p>
        </p:txBody>
      </p:sp>
    </p:spTree>
    <p:extLst>
      <p:ext uri="{BB962C8B-B14F-4D97-AF65-F5344CB8AC3E}">
        <p14:creationId xmlns:p14="http://schemas.microsoft.com/office/powerpoint/2010/main" val="1632931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위대하신 이름 예수 
아름다운 이름 예수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 powerful name it is 
What a powerful name it is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/>
              <a:t>나의 왕 예수 메시야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name of Jesus Christ my King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sz="4400"/>
              <a:t>위대하신 이름 예수 
비교할 수 없네</a:t>
            </a:r>
            <a:endParaRPr lang="ko-KR" alt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 powerful name it is
Nothing can stand against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아름다운 주의 이름 
예수 예슈아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 powerful name it is
Jesus </a:t>
            </a:r>
            <a:r>
              <a:rPr lang="en-US" dirty="0" err="1"/>
              <a:t>Yeshua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아름다운 주의 이름 
예수 예슈아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 beautiful name it is
Jesus </a:t>
            </a:r>
            <a:r>
              <a:rPr lang="en-US" dirty="0" err="1"/>
              <a:t>Yeshua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0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만물을 창조하신 영광 
하나님의 독생자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hidden glory in creation 
Now revealed in you our Christ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아름다운 이름 예수 
아름다운 이름 예수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 beautiful name it is 
What a beautiful name it 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r>
              <a:rPr lang="ko-KR" altLang="en-US"/>
              <a:t>나의 왕 예수 메시야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name of Jesus Christ my 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아름다운 이름 예수 
비교할 수 없네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 beautiful name it is 
Nothing compares to this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아름다운 주의 이름 
예수 예슈아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 beautiful name it is 
Jesus </a:t>
            </a:r>
            <a:r>
              <a:rPr lang="en-US" dirty="0" err="1"/>
              <a:t>Yeshua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우리 죄보다 크신 사랑 
그 무엇도 끊지 못해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didn't want heaven without us 
So Jesus, you brought heaven down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천국에 가득한 새 노래 
온 땅 가득 울리네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My sin was great, your love was greater 
What could separate us now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856</Words>
  <Application>Microsoft Office PowerPoint</Application>
  <PresentationFormat>Widescreen</PresentationFormat>
  <Paragraphs>132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1_Office 테마</vt:lpstr>
      <vt:lpstr>PowerPoint Presentation</vt:lpstr>
      <vt:lpstr>태초부터 계신 그 말씀 
지극히 높으신 주</vt:lpstr>
      <vt:lpstr>만물을 창조하신 영광 
하나님의 독생자</vt:lpstr>
      <vt:lpstr>아름다운 이름 예수 
아름다운 이름 예수</vt:lpstr>
      <vt:lpstr>나의 왕 예수 메시야</vt:lpstr>
      <vt:lpstr>아름다운 이름 예수 
비교할 수 없네</vt:lpstr>
      <vt:lpstr>아름다운 주의 이름 
예수 예슈아</vt:lpstr>
      <vt:lpstr>우리 죄보다 크신 사랑 
그 무엇도 끊지 못해</vt:lpstr>
      <vt:lpstr>천국에 가득한 새 노래 
온 땅 가득 울리네</vt:lpstr>
      <vt:lpstr>위대하신 이름 예수 
위대하신 이름 예수</vt:lpstr>
      <vt:lpstr>나의 왕 예수 메시야</vt:lpstr>
      <vt:lpstr>위대하신 이름 예수 
비교할 수 없네</vt:lpstr>
      <vt:lpstr>위대하신 주의 이름
예수 예슈아</vt:lpstr>
      <vt:lpstr>위대하신 주의 이름
예수 예슈아</vt:lpstr>
      <vt:lpstr>죽음 이기신 능력의 주님</vt:lpstr>
      <vt:lpstr>사망 권세 깨뜨리네</vt:lpstr>
      <vt:lpstr>온 땅 울리는 승리의 함성</vt:lpstr>
      <vt:lpstr>부활하신 주 찬양해</vt:lpstr>
      <vt:lpstr>모든 원수들 주 보좌 앞에</vt:lpstr>
      <vt:lpstr>무릎 꿇고 굴복하네</vt:lpstr>
      <vt:lpstr>온 땅 가득한 주님의 영광</vt:lpstr>
      <vt:lpstr>모든 민족 찬양하네</vt:lpstr>
      <vt:lpstr>위대하신 이름 예수 
아름다운 이름 예수</vt:lpstr>
      <vt:lpstr>나의 왕 예수 메시야</vt:lpstr>
      <vt:lpstr>위대하신 이름 예수 
비교할 수 없네</vt:lpstr>
      <vt:lpstr>아름다운 주의 이름 
예수 예슈아</vt:lpstr>
      <vt:lpstr>아름다운 주의 이름 
예수 예슈아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9</cp:revision>
  <dcterms:created xsi:type="dcterms:W3CDTF">2020-02-08T19:25:32Z</dcterms:created>
  <dcterms:modified xsi:type="dcterms:W3CDTF">2022-04-01T04:28:58Z</dcterms:modified>
</cp:coreProperties>
</file>