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8"/>
  </p:notesMasterIdLst>
  <p:sldIdLst>
    <p:sldId id="329" r:id="rId3"/>
    <p:sldId id="1259" r:id="rId4"/>
    <p:sldId id="1260" r:id="rId5"/>
    <p:sldId id="1261" r:id="rId6"/>
    <p:sldId id="1262" r:id="rId7"/>
    <p:sldId id="1263" r:id="rId8"/>
    <p:sldId id="1264" r:id="rId9"/>
    <p:sldId id="1265" r:id="rId10"/>
    <p:sldId id="1266" r:id="rId11"/>
    <p:sldId id="1267" r:id="rId12"/>
    <p:sldId id="1268" r:id="rId13"/>
    <p:sldId id="1269" r:id="rId14"/>
    <p:sldId id="1270" r:id="rId15"/>
    <p:sldId id="1271" r:id="rId16"/>
    <p:sldId id="1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C4A45-A7A0-6C41-BD90-824458BD0251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2DE4D-C069-1747-A903-9AA1B1A22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6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005B5-DF7C-C3A0-9615-C9F8CD95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A7468E-F2A6-ADC8-857F-DEE56019B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9039F7-0624-F669-4841-DD31BE6F4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주만 바라볼지라</a:t>
            </a:r>
          </a:p>
          <a:p>
            <a:r>
              <a:rPr lang="en-US" altLang="ko-KR"/>
              <a:t>We will look to you alone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ED95F-0D31-B516-F7B2-212DA9B40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6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8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F54040-FBA5-43E8-8843-DE7E1346B9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E05B9-3B44-4151-85C4-AA581D7A55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91CC8B-10CE-DDD4-BD7F-7902C1BF7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be Your name</a:t>
            </a:r>
          </a:p>
          <a:p>
            <a:r>
              <a:rPr lang="en-US" dirty="0"/>
              <a:t>When the sun's shining down on me</a:t>
            </a:r>
          </a:p>
        </p:txBody>
      </p:sp>
    </p:spTree>
    <p:extLst>
      <p:ext uri="{BB962C8B-B14F-4D97-AF65-F5344CB8AC3E}">
        <p14:creationId xmlns:p14="http://schemas.microsoft.com/office/powerpoint/2010/main" val="252919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6856A-278D-09A5-A6DF-036C9ED58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world's 'all as it should be'</a:t>
            </a:r>
          </a:p>
          <a:p>
            <a:r>
              <a:rPr lang="en-US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417634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C7CFA1-8157-3BD4-63C7-1A1F34BEF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be Your name</a:t>
            </a:r>
          </a:p>
          <a:p>
            <a:r>
              <a:rPr lang="en-US" dirty="0"/>
              <a:t>On the road marked with suffering</a:t>
            </a:r>
          </a:p>
        </p:txBody>
      </p:sp>
    </p:spTree>
    <p:extLst>
      <p:ext uri="{BB962C8B-B14F-4D97-AF65-F5344CB8AC3E}">
        <p14:creationId xmlns:p14="http://schemas.microsoft.com/office/powerpoint/2010/main" val="108861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753F4-3760-F88B-16DB-DA8B7DFD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Though there's pain in the offering</a:t>
            </a:r>
          </a:p>
          <a:p>
            <a:r>
              <a:rPr lang="en-US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97778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606E5-347F-AB7B-7CBC-A00CB883B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give and take away</a:t>
            </a:r>
          </a:p>
          <a:p>
            <a:r>
              <a:rPr lang="en-US" dirty="0"/>
              <a:t>You give and take away</a:t>
            </a:r>
          </a:p>
        </p:txBody>
      </p:sp>
    </p:spTree>
    <p:extLst>
      <p:ext uri="{BB962C8B-B14F-4D97-AF65-F5344CB8AC3E}">
        <p14:creationId xmlns:p14="http://schemas.microsoft.com/office/powerpoint/2010/main" val="134469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EB168F-AAC4-C927-8BE3-1AF74D6D5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heart will choose to say</a:t>
            </a:r>
          </a:p>
          <a:p>
            <a:r>
              <a:rPr lang="en-US" dirty="0"/>
              <a:t>Lord, 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41917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CBF8D-637B-3A7D-4F7D-AD4A57914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F2EBA-3A63-B202-6B0B-B54ED29F1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Be Your Name</a:t>
            </a:r>
          </a:p>
          <a:p>
            <a:r>
              <a:rPr lang="en-US" dirty="0"/>
              <a:t>In the land that is plentiful</a:t>
            </a:r>
          </a:p>
        </p:txBody>
      </p:sp>
    </p:spTree>
    <p:extLst>
      <p:ext uri="{BB962C8B-B14F-4D97-AF65-F5344CB8AC3E}">
        <p14:creationId xmlns:p14="http://schemas.microsoft.com/office/powerpoint/2010/main" val="8079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0757F5-D051-D975-A03D-10281FDEC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Where Your streams of abundance flow</a:t>
            </a:r>
          </a:p>
          <a:p>
            <a:r>
              <a:rPr lang="en-US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158646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C171B-4F71-F6D0-6651-9CBD4C68B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Be Your name</a:t>
            </a:r>
          </a:p>
          <a:p>
            <a:r>
              <a:rPr lang="en-US" dirty="0"/>
              <a:t>When I'm found in the desert place</a:t>
            </a:r>
          </a:p>
        </p:txBody>
      </p:sp>
    </p:spTree>
    <p:extLst>
      <p:ext uri="{BB962C8B-B14F-4D97-AF65-F5344CB8AC3E}">
        <p14:creationId xmlns:p14="http://schemas.microsoft.com/office/powerpoint/2010/main" val="25186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335FCC-AA3A-B567-A220-4BDF3D3BA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Though I walk through the wilderness</a:t>
            </a:r>
          </a:p>
          <a:p>
            <a:r>
              <a:rPr lang="en-US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361723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D6036-16A6-DE2E-8E85-1EDA2928E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blessing You pour out</a:t>
            </a:r>
          </a:p>
          <a:p>
            <a:r>
              <a:rPr lang="en-US" dirty="0"/>
              <a:t>I'll turn back to praise</a:t>
            </a:r>
          </a:p>
        </p:txBody>
      </p:sp>
    </p:spTree>
    <p:extLst>
      <p:ext uri="{BB962C8B-B14F-4D97-AF65-F5344CB8AC3E}">
        <p14:creationId xmlns:p14="http://schemas.microsoft.com/office/powerpoint/2010/main" val="322317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7C9D1-34CE-AB24-7E85-DBE98EFA48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darkness closes in, Lord</a:t>
            </a:r>
          </a:p>
          <a:p>
            <a:r>
              <a:rPr lang="en-US" dirty="0"/>
              <a:t>Still I will say</a:t>
            </a:r>
          </a:p>
        </p:txBody>
      </p:sp>
    </p:spTree>
    <p:extLst>
      <p:ext uri="{BB962C8B-B14F-4D97-AF65-F5344CB8AC3E}">
        <p14:creationId xmlns:p14="http://schemas.microsoft.com/office/powerpoint/2010/main" val="179312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235BA-8D99-BF1A-796D-34373DBE5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be the name of the Lord</a:t>
            </a:r>
          </a:p>
          <a:p>
            <a:r>
              <a:rPr lang="en-US" dirty="0"/>
              <a:t>Blessed be Your name</a:t>
            </a:r>
          </a:p>
        </p:txBody>
      </p:sp>
    </p:spTree>
    <p:extLst>
      <p:ext uri="{BB962C8B-B14F-4D97-AF65-F5344CB8AC3E}">
        <p14:creationId xmlns:p14="http://schemas.microsoft.com/office/powerpoint/2010/main" val="173768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E01BE8-0E10-6A4C-DC52-6401009EB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be the name of the Lord</a:t>
            </a:r>
          </a:p>
          <a:p>
            <a:r>
              <a:rPr lang="en-US" dirty="0"/>
              <a:t>Blessed be Your glorious name</a:t>
            </a:r>
          </a:p>
        </p:txBody>
      </p:sp>
    </p:spTree>
    <p:extLst>
      <p:ext uri="{BB962C8B-B14F-4D97-AF65-F5344CB8AC3E}">
        <p14:creationId xmlns:p14="http://schemas.microsoft.com/office/powerpoint/2010/main" val="214759046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161</Words>
  <Application>Microsoft Macintosh PowerPoint</Application>
  <PresentationFormat>Widescreen</PresentationFormat>
  <Paragraphs>32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ICP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2025-10-20T00:37:26Z</dcterms:created>
  <dcterms:modified xsi:type="dcterms:W3CDTF">2025-10-20T00:38:08Z</dcterms:modified>
</cp:coreProperties>
</file>