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1242" r:id="rId2"/>
    <p:sldId id="2977" r:id="rId3"/>
    <p:sldId id="2978" r:id="rId4"/>
    <p:sldId id="2979" r:id="rId5"/>
    <p:sldId id="2980" r:id="rId6"/>
    <p:sldId id="2981" r:id="rId7"/>
    <p:sldId id="2982" r:id="rId8"/>
    <p:sldId id="3121" r:id="rId9"/>
    <p:sldId id="3122" r:id="rId10"/>
    <p:sldId id="2984" r:id="rId11"/>
    <p:sldId id="2985" r:id="rId12"/>
    <p:sldId id="3123" r:id="rId13"/>
    <p:sldId id="2986" r:id="rId14"/>
    <p:sldId id="2987" r:id="rId15"/>
    <p:sldId id="2988" r:id="rId16"/>
    <p:sldId id="3124" r:id="rId17"/>
    <p:sldId id="2990" r:id="rId18"/>
    <p:sldId id="2991" r:id="rId19"/>
    <p:sldId id="2992" r:id="rId20"/>
    <p:sldId id="3125" r:id="rId21"/>
    <p:sldId id="2996" r:id="rId22"/>
    <p:sldId id="2997" r:id="rId23"/>
    <p:sldId id="2998" r:id="rId24"/>
    <p:sldId id="31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9BDA6-B511-7A4D-B8EA-6F315AB2E2DD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10A3-E932-6E41-8F27-E297E454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C4BBF-A052-6E86-B83A-4B5801C1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BC03A5-0172-EA95-0DCD-55A750968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DC2BBC-9B9D-6A84-5DC7-8A2F76816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74E6E-DECB-1168-9A2A-07DDCBACB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60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5B94-8CCB-D184-2539-63A4F3C3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A0F6BE-81DE-FFC5-6D88-E67307204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BA9CA7-4C9A-6278-D529-87EAFF072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42C39-FA55-2995-00E9-641C8A232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4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EABAC-5359-53F1-9C50-B6A4A272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0A1885-734C-B1D7-8007-A3741AFD7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C69063-2FAD-BDDD-771D-1516E67FB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5A809-E502-6C18-C43E-05A9C6A63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74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32835-73B4-FF36-171E-8EACE2C2E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D6A60E-44DA-FB52-5688-BBADAE80E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6AD74-FCE0-C9AB-5BEA-64133374A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44EC2-0FDE-A1EB-B65C-C8CFD5FA41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89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85F1-7145-7FEF-7778-D95947257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1213B5-CE05-B4AE-0B04-3ED69F350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12005-30AA-7C17-A6F3-4E61A905B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74EF2-2396-2D07-A6F6-CA45F1202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63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16ECB-D37A-29D7-C076-0A5BB447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FDC01D-8026-63F9-F0E8-FCFD971A8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13C90E-20F9-C050-706B-00C2A127A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1BE04-5696-125F-A8A9-106486FBE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27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FA34-AADE-DBEE-1A92-266B2182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434686-27ED-156A-AC51-DB1AFC0BB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4D24FF-3F19-C235-E2A3-289104067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5323E-70FD-BAC5-B567-32D4B8CB5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3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CF75C-3219-836E-B00E-D26D9D2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B42E11-0292-6407-D4DA-6B64E12CD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1A742C-5BD6-9A00-12D8-357EAA5B7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32ED1-839D-AFC0-D0DC-EB79AFE49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3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FF2FE-E311-BD87-C7F4-B9EC3AF7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41366D-46D1-B482-9C5B-BA3DC4C49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F9AEB7-303A-B656-76ED-C4D5C7CFE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F06F4-E1B0-93D8-B383-4ABF2F6AC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84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BBC4B-2B11-7640-0882-105DBCB4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77454C-483E-E828-1799-605D1616E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712A4F-428A-F0F1-83B0-013A81497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4417C-5C9E-3708-A8B9-241F8D80C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2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3E86F-5E05-3719-EE66-576A5B1F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4BE0AC-43E5-3CA4-4183-DF46F69C9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EB77D3-0370-2789-7B74-7F9941017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D5BA0-267A-20E8-BE92-AB5D45420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8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2270-6A3C-B9B7-9C82-DFFC0E628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405B27-77F2-BD97-F1F5-15749C2D4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C70913-C485-F0FF-91B8-0468981AA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67AD5-D93F-28BE-3D0E-6D77DA92B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8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3044958"/>
            <a:ext cx="12192000" cy="1347021"/>
          </a:xfrm>
        </p:spPr>
        <p:txBody>
          <a:bodyPr anchor="t">
            <a:normAutofit/>
          </a:bodyPr>
          <a:lstStyle>
            <a:lvl1pPr latinLnBrk="0">
              <a:defRPr sz="5333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6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D64FB-B162-B78F-67EF-58FD49BB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78FC972-40BE-3DD2-AE22-E1DEE949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06E97D-9F23-D079-4C9C-E42B3C5A5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8548A-8B1B-E543-35A5-28FBFEE96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You have made me new </a:t>
            </a:r>
          </a:p>
          <a:p>
            <a:r>
              <a:rPr lang="en-US" noProof="0" dirty="0"/>
              <a:t>Now life begins with You</a:t>
            </a:r>
          </a:p>
        </p:txBody>
      </p:sp>
    </p:spTree>
    <p:extLst>
      <p:ext uri="{BB962C8B-B14F-4D97-AF65-F5344CB8AC3E}">
        <p14:creationId xmlns:p14="http://schemas.microsoft.com/office/powerpoint/2010/main" val="116467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23C48-1009-6069-D708-CE1CA00F0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84" y="791093"/>
            <a:ext cx="12193984" cy="2160000"/>
          </a:xfrm>
        </p:spPr>
        <p:txBody>
          <a:bodyPr>
            <a:normAutofit/>
          </a:bodyPr>
          <a:lstStyle/>
          <a:p>
            <a:r>
              <a:rPr lang="en-US" noProof="0" dirty="0"/>
              <a:t>It’s your endless love </a:t>
            </a:r>
          </a:p>
          <a:p>
            <a:r>
              <a:rPr lang="en-US" noProof="0" dirty="0"/>
              <a:t>Pouring down on us </a:t>
            </a:r>
          </a:p>
        </p:txBody>
      </p:sp>
    </p:spTree>
    <p:extLst>
      <p:ext uri="{BB962C8B-B14F-4D97-AF65-F5344CB8AC3E}">
        <p14:creationId xmlns:p14="http://schemas.microsoft.com/office/powerpoint/2010/main" val="328822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D19C2-BCB7-4903-19E0-8A4ED42EC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B3612-5D53-7A7B-C4E5-16B8E52BF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84" y="1148440"/>
            <a:ext cx="12193984" cy="2160000"/>
          </a:xfrm>
        </p:spPr>
        <p:txBody>
          <a:bodyPr>
            <a:normAutofit/>
          </a:bodyPr>
          <a:lstStyle/>
          <a:p>
            <a:r>
              <a:rPr lang="en-US" noProof="0" dirty="0"/>
              <a:t>You have made us new </a:t>
            </a:r>
          </a:p>
          <a:p>
            <a:r>
              <a:rPr lang="en-US" noProof="0" dirty="0"/>
              <a:t>Now life begins with You</a:t>
            </a:r>
          </a:p>
        </p:txBody>
      </p:sp>
    </p:spTree>
    <p:extLst>
      <p:ext uri="{BB962C8B-B14F-4D97-AF65-F5344CB8AC3E}">
        <p14:creationId xmlns:p14="http://schemas.microsoft.com/office/powerpoint/2010/main" val="7655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E95E45-528D-AC3C-1731-1ED006849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0" noProof="0" dirty="0">
                <a:solidFill>
                  <a:srgbClr val="E8E8E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Released from my chains </a:t>
            </a:r>
          </a:p>
          <a:p>
            <a:r>
              <a:rPr lang="en-US" i="0" noProof="0" dirty="0">
                <a:solidFill>
                  <a:srgbClr val="E8E8E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I'm a prisoner no more</a:t>
            </a:r>
            <a:endParaRPr lang="en-US" noProof="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3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D654F-872D-0C1C-9F87-80FEFD852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My shame was a ransom </a:t>
            </a:r>
          </a:p>
          <a:p>
            <a:r>
              <a:rPr lang="en-US" noProof="0" dirty="0"/>
              <a:t>He faithfully bore</a:t>
            </a:r>
          </a:p>
        </p:txBody>
      </p:sp>
    </p:spTree>
    <p:extLst>
      <p:ext uri="{BB962C8B-B14F-4D97-AF65-F5344CB8AC3E}">
        <p14:creationId xmlns:p14="http://schemas.microsoft.com/office/powerpoint/2010/main" val="150542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3CFC00-6398-84C6-CFCD-310A246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He cancelled my debt </a:t>
            </a:r>
          </a:p>
          <a:p>
            <a:r>
              <a:rPr lang="en-US" noProof="0" dirty="0"/>
              <a:t>And He called me His friend</a:t>
            </a:r>
          </a:p>
        </p:txBody>
      </p:sp>
    </p:spTree>
    <p:extLst>
      <p:ext uri="{BB962C8B-B14F-4D97-AF65-F5344CB8AC3E}">
        <p14:creationId xmlns:p14="http://schemas.microsoft.com/office/powerpoint/2010/main" val="153938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E035-5EF2-2221-34CB-98CF62032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431F-EA65-341E-0911-E71A545B0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When death was arrested </a:t>
            </a:r>
          </a:p>
          <a:p>
            <a:r>
              <a:rPr lang="en-US" noProof="0" dirty="0"/>
              <a:t>And my life began</a:t>
            </a:r>
          </a:p>
        </p:txBody>
      </p:sp>
    </p:spTree>
    <p:extLst>
      <p:ext uri="{BB962C8B-B14F-4D97-AF65-F5344CB8AC3E}">
        <p14:creationId xmlns:p14="http://schemas.microsoft.com/office/powerpoint/2010/main" val="202450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54C7A1-A61F-67C1-795D-81B413DBF9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Our savior displayed </a:t>
            </a:r>
          </a:p>
          <a:p>
            <a:r>
              <a:rPr lang="en-US" noProof="0" dirty="0"/>
              <a:t>On a criminal's cross</a:t>
            </a:r>
          </a:p>
        </p:txBody>
      </p:sp>
    </p:spTree>
    <p:extLst>
      <p:ext uri="{BB962C8B-B14F-4D97-AF65-F5344CB8AC3E}">
        <p14:creationId xmlns:p14="http://schemas.microsoft.com/office/powerpoint/2010/main" val="66737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317967-4BB0-A298-4659-1DE02A779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Darkness rejoiced </a:t>
            </a:r>
          </a:p>
          <a:p>
            <a:r>
              <a:rPr lang="en-US" noProof="0" dirty="0"/>
              <a:t>As though heaven had lost</a:t>
            </a:r>
          </a:p>
        </p:txBody>
      </p:sp>
    </p:spTree>
    <p:extLst>
      <p:ext uri="{BB962C8B-B14F-4D97-AF65-F5344CB8AC3E}">
        <p14:creationId xmlns:p14="http://schemas.microsoft.com/office/powerpoint/2010/main" val="278745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5FE438-CC84-C7DB-9C41-DBD0FF20F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But then Jesus arose </a:t>
            </a:r>
          </a:p>
          <a:p>
            <a:r>
              <a:rPr lang="en-US" noProof="0" dirty="0"/>
              <a:t>With our freedom in hand</a:t>
            </a:r>
          </a:p>
        </p:txBody>
      </p:sp>
    </p:spTree>
    <p:extLst>
      <p:ext uri="{BB962C8B-B14F-4D97-AF65-F5344CB8AC3E}">
        <p14:creationId xmlns:p14="http://schemas.microsoft.com/office/powerpoint/2010/main" val="7551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A4F74-09D7-DE57-9E02-8161A75B3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5BD6-34AC-7F22-FD9D-429DF287D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Alone in my sorrow </a:t>
            </a:r>
          </a:p>
          <a:p>
            <a:r>
              <a:rPr lang="en-US" noProof="0" dirty="0"/>
              <a:t>And dead in my sin</a:t>
            </a:r>
          </a:p>
        </p:txBody>
      </p:sp>
    </p:spTree>
    <p:extLst>
      <p:ext uri="{BB962C8B-B14F-4D97-AF65-F5344CB8AC3E}">
        <p14:creationId xmlns:p14="http://schemas.microsoft.com/office/powerpoint/2010/main" val="72573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A24C3-3D66-1320-2010-CE1C585E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456A-0B38-1343-7300-878FA4AFC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When death was arrested </a:t>
            </a:r>
          </a:p>
          <a:p>
            <a:r>
              <a:rPr lang="en-US" noProof="0" dirty="0"/>
              <a:t>And my life began</a:t>
            </a:r>
          </a:p>
        </p:txBody>
      </p:sp>
    </p:spTree>
    <p:extLst>
      <p:ext uri="{BB962C8B-B14F-4D97-AF65-F5344CB8AC3E}">
        <p14:creationId xmlns:p14="http://schemas.microsoft.com/office/powerpoint/2010/main" val="397296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1204D-FEF7-D2A0-B91A-AB1EDEB57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Oh, we're free, free</a:t>
            </a:r>
          </a:p>
          <a:p>
            <a:r>
              <a:rPr lang="en-US" noProof="0" dirty="0"/>
              <a:t>Forever we're free</a:t>
            </a:r>
          </a:p>
        </p:txBody>
      </p:sp>
    </p:spTree>
    <p:extLst>
      <p:ext uri="{BB962C8B-B14F-4D97-AF65-F5344CB8AC3E}">
        <p14:creationId xmlns:p14="http://schemas.microsoft.com/office/powerpoint/2010/main" val="393386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393FA-0C0D-3415-0AEE-174BD6A24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Come join the song</a:t>
            </a:r>
          </a:p>
          <a:p>
            <a:r>
              <a:rPr lang="en-US" noProof="0" dirty="0"/>
              <a:t>Of all the redeemed</a:t>
            </a:r>
          </a:p>
        </p:txBody>
      </p:sp>
    </p:spTree>
    <p:extLst>
      <p:ext uri="{BB962C8B-B14F-4D97-AF65-F5344CB8AC3E}">
        <p14:creationId xmlns:p14="http://schemas.microsoft.com/office/powerpoint/2010/main" val="157320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083C0-3FD2-5529-5D5B-BC25936BE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Yes, we're free, free</a:t>
            </a:r>
          </a:p>
          <a:p>
            <a:r>
              <a:rPr lang="en-US" noProof="0" dirty="0"/>
              <a:t>Forever amen</a:t>
            </a:r>
          </a:p>
        </p:txBody>
      </p:sp>
    </p:spTree>
    <p:extLst>
      <p:ext uri="{BB962C8B-B14F-4D97-AF65-F5344CB8AC3E}">
        <p14:creationId xmlns:p14="http://schemas.microsoft.com/office/powerpoint/2010/main" val="104319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3BB3-D3A3-6E8B-132E-43F89205B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8C6E-E6BC-E5D5-046F-9466CE031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When death was arrested </a:t>
            </a:r>
          </a:p>
          <a:p>
            <a:r>
              <a:rPr lang="en-US" noProof="0" dirty="0"/>
              <a:t>And my life began</a:t>
            </a:r>
          </a:p>
        </p:txBody>
      </p:sp>
    </p:spTree>
    <p:extLst>
      <p:ext uri="{BB962C8B-B14F-4D97-AF65-F5344CB8AC3E}">
        <p14:creationId xmlns:p14="http://schemas.microsoft.com/office/powerpoint/2010/main" val="38920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09476-2492-9F12-D98C-78FAAF092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1F1D-97A4-68A0-D774-06835A04B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Lost without hope </a:t>
            </a:r>
          </a:p>
          <a:p>
            <a:r>
              <a:rPr lang="en-US" noProof="0" dirty="0"/>
              <a:t>With no place to begin</a:t>
            </a:r>
          </a:p>
        </p:txBody>
      </p:sp>
    </p:spTree>
    <p:extLst>
      <p:ext uri="{BB962C8B-B14F-4D97-AF65-F5344CB8AC3E}">
        <p14:creationId xmlns:p14="http://schemas.microsoft.com/office/powerpoint/2010/main" val="225947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29F0-5D0E-166F-F280-E3DF65354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F2955-1AFF-E7D0-07F3-112B08058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Your love made a way </a:t>
            </a:r>
          </a:p>
          <a:p>
            <a:r>
              <a:rPr lang="en-US" noProof="0" dirty="0"/>
              <a:t>To let mercy come in</a:t>
            </a:r>
          </a:p>
        </p:txBody>
      </p:sp>
    </p:spTree>
    <p:extLst>
      <p:ext uri="{BB962C8B-B14F-4D97-AF65-F5344CB8AC3E}">
        <p14:creationId xmlns:p14="http://schemas.microsoft.com/office/powerpoint/2010/main" val="1518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D63E5-751B-AEA2-0CF2-1EF8DFD3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E7C3-62FA-48FF-6EC4-D12A5487E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When death was arrested </a:t>
            </a:r>
          </a:p>
          <a:p>
            <a:r>
              <a:rPr lang="en-US" noProof="0" dirty="0"/>
              <a:t>And my life began</a:t>
            </a:r>
          </a:p>
        </p:txBody>
      </p:sp>
    </p:spTree>
    <p:extLst>
      <p:ext uri="{BB962C8B-B14F-4D97-AF65-F5344CB8AC3E}">
        <p14:creationId xmlns:p14="http://schemas.microsoft.com/office/powerpoint/2010/main" val="32713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D604-2E76-7B18-865A-CC0A40E5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CE53-5574-D292-E230-6CCB1B1D0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605025"/>
          </a:xfrm>
        </p:spPr>
        <p:txBody>
          <a:bodyPr>
            <a:noAutofit/>
          </a:bodyPr>
          <a:lstStyle/>
          <a:p>
            <a:r>
              <a:rPr lang="en-US" sz="5400" noProof="0" dirty="0"/>
              <a:t>Ash was redeemed only beauty remains</a:t>
            </a:r>
          </a:p>
          <a:p>
            <a:r>
              <a:rPr lang="en-US" sz="5400" noProof="0" dirty="0"/>
              <a:t>My orphan heart was given a name </a:t>
            </a:r>
          </a:p>
        </p:txBody>
      </p:sp>
    </p:spTree>
    <p:extLst>
      <p:ext uri="{BB962C8B-B14F-4D97-AF65-F5344CB8AC3E}">
        <p14:creationId xmlns:p14="http://schemas.microsoft.com/office/powerpoint/2010/main" val="53964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C18F-A73A-169A-8412-511A2F743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B27E-2A62-04C6-C752-F1926291D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My mourning grew quiet </a:t>
            </a:r>
          </a:p>
          <a:p>
            <a:r>
              <a:rPr lang="en-US" noProof="0" dirty="0"/>
              <a:t>My feet rose to dance</a:t>
            </a:r>
          </a:p>
        </p:txBody>
      </p:sp>
    </p:spTree>
    <p:extLst>
      <p:ext uri="{BB962C8B-B14F-4D97-AF65-F5344CB8AC3E}">
        <p14:creationId xmlns:p14="http://schemas.microsoft.com/office/powerpoint/2010/main" val="11771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A9BDB-2EF8-F132-6529-2A722F2FF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5BCB-3753-B457-0C5B-89ED326A6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r>
              <a:rPr lang="en-US" noProof="0" dirty="0"/>
              <a:t>When death was arrested </a:t>
            </a:r>
          </a:p>
          <a:p>
            <a:r>
              <a:rPr lang="en-US" noProof="0" dirty="0"/>
              <a:t>And my life began</a:t>
            </a:r>
          </a:p>
        </p:txBody>
      </p:sp>
    </p:spTree>
    <p:extLst>
      <p:ext uri="{BB962C8B-B14F-4D97-AF65-F5344CB8AC3E}">
        <p14:creationId xmlns:p14="http://schemas.microsoft.com/office/powerpoint/2010/main" val="366653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C82AE-F5EE-4678-82EF-6F258DD1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AD3E-EC80-33A0-AE5B-CB6D2D69E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823975"/>
            <a:ext cx="12193984" cy="2160000"/>
          </a:xfrm>
        </p:spPr>
        <p:txBody>
          <a:bodyPr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Oh your grace so free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washes over me </a:t>
            </a:r>
          </a:p>
        </p:txBody>
      </p:sp>
    </p:spTree>
    <p:extLst>
      <p:ext uri="{BB962C8B-B14F-4D97-AF65-F5344CB8AC3E}">
        <p14:creationId xmlns:p14="http://schemas.microsoft.com/office/powerpoint/2010/main" val="951437168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1</TotalTime>
  <Words>311</Words>
  <Application>Microsoft Macintosh PowerPoint</Application>
  <PresentationFormat>Widescreen</PresentationFormat>
  <Paragraphs>80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다음_Regular</vt:lpstr>
      <vt:lpstr>ICP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2025-10-20T01:17:23Z</dcterms:created>
  <dcterms:modified xsi:type="dcterms:W3CDTF">2025-10-20T01:18:24Z</dcterms:modified>
</cp:coreProperties>
</file>