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18"/>
  </p:notesMasterIdLst>
  <p:sldIdLst>
    <p:sldId id="2995" r:id="rId3"/>
    <p:sldId id="1231" r:id="rId4"/>
    <p:sldId id="2996" r:id="rId5"/>
    <p:sldId id="1233" r:id="rId6"/>
    <p:sldId id="2997" r:id="rId7"/>
    <p:sldId id="1234" r:id="rId8"/>
    <p:sldId id="1235" r:id="rId9"/>
    <p:sldId id="1236" r:id="rId10"/>
    <p:sldId id="2998" r:id="rId11"/>
    <p:sldId id="1237" r:id="rId12"/>
    <p:sldId id="2999" r:id="rId13"/>
    <p:sldId id="1238" r:id="rId14"/>
    <p:sldId id="1239" r:id="rId15"/>
    <p:sldId id="3000" r:id="rId16"/>
    <p:sldId id="12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9EDB-EBE4-1041-9673-B43C7F1755E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7193B-DA53-B746-BC45-79283BC8C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0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D335A-2E27-F696-EB65-6AA026891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04E6DC-CC29-2919-CE83-570435AC2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D11006-C76E-CC33-E9F4-3130DA078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피난처 되시는 주 예수</a:t>
            </a:r>
            <a:br>
              <a:rPr lang="ko-KR" altLang="en-US"/>
            </a:br>
            <a:r>
              <a:rPr lang="ko-KR" altLang="en-US"/>
              <a:t>영원한 승리의 왕</a:t>
            </a:r>
          </a:p>
          <a:p>
            <a:r>
              <a:rPr lang="en-US" altLang="ko-KR"/>
              <a:t>Jesus, our refuge and our strength</a:t>
            </a:r>
          </a:p>
          <a:p>
            <a:r>
              <a:rPr lang="en-US" altLang="ko-KR"/>
              <a:t>Forever victorious king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CC7D99-DA83-83F9-85DD-4AB725985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15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B2A6-3A14-6084-13DA-F2A36545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43D5-418F-7032-8560-CC6E5561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8B2-12F6-2346-82F6-9814654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A13C-1CE1-A08D-8946-6734EA8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603F-CAE1-58BE-D426-6B79D69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BBAC-EC8F-6810-1B69-DCF01936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F4C9D-5B06-94B5-40DD-6BA70795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95AB-B316-DEC6-12E9-3A220DF8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517A-C656-5B4E-32A6-40D211A9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29DC-22CE-7228-C523-F8E6D96A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2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C6AB-D00D-FEE5-9043-8212A192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7F85-3A24-9B12-8E54-2CC0D364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9DED-B3A5-6D6D-E201-42715991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E0299-93BA-9FDA-C9FA-352C81B9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6BC92-9B08-EE87-F5B2-D6627489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3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F969-908A-A2A9-BC07-CB20C075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DEA6A-C73F-35E2-E337-C7510AF4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98D6-85B4-A9D5-F928-D29A1216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416FC-A698-66B8-8159-5D7F4941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44F9B-47FD-F2FE-D905-06332551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5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B5AC-29E4-7830-728A-6FE19CF2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B028-97BA-CFDA-4A00-A5C2FEE0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4E2A6-8F3D-D342-EC41-6E1DBF8D5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DD992-E2A9-8601-A3D1-87D8031A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74CD2-BF2A-B465-5A5B-08C97DDE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72FDE-CFCD-0699-1764-A39737D2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77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DD1D-8005-273A-B73A-1136352C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6E61-E84D-C643-7480-FB3B9B1A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33774-AA6D-3FFC-34DA-E368CE02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A5BDB-CA71-24B2-8172-B536AF6D5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3DD64-52AA-FA1C-0C6E-70A379E6B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072B8-15C7-C65E-7A8F-9D2B3630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BCF97-69BC-26BE-FA7A-4837A4B0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ABB83-9035-659B-BD9F-ABFB643B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EAE0-BD18-6168-E6E8-471BC6A0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C62DB-5014-5F5A-971A-6885D6DD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F6BC-13CF-4802-66F4-985D9F9C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E3321-6E7E-4E14-4A9F-8E2049ED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0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E7D94-0903-13FC-CAD3-93DF8FAA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01833-F475-C6DE-8E59-1B095449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B24D2-85E3-8431-5EA3-37347FB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06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C6E4-4B0E-90BA-40EB-A17099FC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0CB8-AD2D-E367-64F2-320FB746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0C978-83F7-D122-FF9B-383F75CB6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086C-7F0F-0116-2858-5F1D7C21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7318-DF9E-2B71-CBD4-6217C81D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B8E8-3A33-66F3-4747-FFDBD82F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7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7A8A-F64D-4656-3ED9-60A28085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8DFAC-0976-0E69-DBA7-B1D4F865F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28020-AB89-9976-1437-CC678B63B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16BD1-F4B8-52A4-CBBD-8583177F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80EE9-7A5E-973B-946D-E4889C8F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C6842-DC1A-8050-8183-D08FB6AF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31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D884-C6A4-EF56-2AAB-A2FCB302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6BADA-2A92-73DC-3BC6-B447B4691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774FB-05DD-D876-1CD7-BA28498F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0EDC-A85E-01B7-3972-1B141F1F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8555-301F-2305-428F-57BD6C19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3315-D24A-A11B-CFA3-D0BE4A9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A7-D28E-050E-C4CB-3B69528F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5B7-19E4-11C2-112B-BC01231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3303-48D0-B635-5CCA-EC9B3E90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DBB-BBDD-A7F6-F6F1-B98EB87F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5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C42ED-8534-2EA5-3D6E-A053A1094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4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679FB-BBF0-D510-CB15-AF600CCBF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4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9085-0EDF-64A8-2129-4921152D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51A78-63D5-A3DF-69B0-A174A36A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88DB6-EF8C-B160-9C94-F81004E7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02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3044959"/>
            <a:ext cx="12192000" cy="1347021"/>
          </a:xfrm>
        </p:spPr>
        <p:txBody>
          <a:bodyPr anchor="t">
            <a:normAutofit/>
          </a:bodyPr>
          <a:lstStyle>
            <a:lvl1pPr latinLnBrk="0">
              <a:defRPr sz="5333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666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069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649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605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789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390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735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596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06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ship 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053D-9F6E-C133-E14A-72B4A6AF8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0" y="318052"/>
            <a:ext cx="12192000" cy="2852531"/>
          </a:xfrm>
        </p:spPr>
        <p:txBody>
          <a:bodyPr anchor="b">
            <a:normAutofit/>
          </a:bodyPr>
          <a:lstStyle>
            <a:lvl1pPr marL="0" indent="0" algn="ctr">
              <a:buNone/>
              <a:defRPr sz="5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Lyrics Line 1</a:t>
            </a:r>
          </a:p>
          <a:p>
            <a:pPr lvl="0"/>
            <a:r>
              <a:rPr lang="en-US" dirty="0"/>
              <a:t>Lyrics Line 2</a:t>
            </a:r>
          </a:p>
        </p:txBody>
      </p:sp>
    </p:spTree>
    <p:extLst>
      <p:ext uri="{BB962C8B-B14F-4D97-AF65-F5344CB8AC3E}">
        <p14:creationId xmlns:p14="http://schemas.microsoft.com/office/powerpoint/2010/main" val="27781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9B1-F0F0-8509-BCCA-89524854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869B-212B-46C6-7020-49BCF72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1248-7427-23AF-3FFE-470FDD8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C72D-3D3A-5031-287D-5105511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6CF9-7681-48BA-3007-E59F241D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F25-3340-01D4-66A4-3BDA0A55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3E31-9FB9-59CC-2990-5351E7A1A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422E-CE09-370D-6519-01ADD58D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6373-234D-C0F4-E2BC-A5C0C863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1C41-2543-AC24-5427-999CDAD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88EE-293F-2EBC-D555-8BC8C746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C5EC-7A7A-B639-6D5B-E4F77FA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B130-5324-F26E-8B3A-2C2D5D2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813-2F71-2AB8-780A-AEF26E8C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8583-0BFA-DF8F-E6D6-E67C7B34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DCDD5-1C6E-D19A-B521-8B0A7A5B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AB766-0548-7E61-BF2F-066E25C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0E53-08F5-BD51-84C2-2EC4D324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F2E1B-DC3F-724A-79D3-BECA207C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4D3-0376-F74F-1178-E0E19452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99C48-033A-32BE-33D9-18E34EF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7996-CAC3-4BF1-94EC-0F88B2D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F0D4-4694-48FB-BBDE-6B15CC01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4417D-A2BA-08B6-A08C-281A1C89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8C5F-DDE3-F7B8-3D7D-3B666146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E69-017D-D099-AE57-5BB60A23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CA-CFAD-40BD-B7E6-8BA87ED9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F778-9F7F-4E81-D904-379CEC85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B9971-6807-1624-748C-81A8AD23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105C-AFF0-FDF1-E144-7126628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1DDC-C907-A5EC-4C1F-E577A695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3AD2-BE90-7B93-419C-532F47F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EB563-F947-A9E4-F83A-32F575E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23E7-3A73-78AC-68F7-6CE4CBBA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E036-3A14-0B98-3CB3-ED2E8226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BF14-2416-7C12-5514-CDDF9C67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0C7-5EE3-A85A-4ED5-96B4F8EE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927E5-A279-B129-CF41-DBD6E19D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D0CFB-36AD-D445-A48D-7C206B39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3B61-4C83-51BF-4A60-BA9720594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63D6C-6F96-47EC-92FE-711AC68B088E}" type="datetimeFigureOut">
              <a:rPr lang="en-US" smtClean="0"/>
              <a:pPr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ED54-B7D2-D2DD-4BBC-FF5FFA37D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5BA3-C7A8-E925-59BA-DCF47CD88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4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0469-A590-F6C8-7BEE-D3BDFE148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118E-95D4-3170-4C3F-A8A825C0CC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6814-9316-927A-3BAC-C22B133DA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7E490-53BC-2ED4-3405-BD28C99DB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666659"/>
            <a:ext cx="12193984" cy="2762341"/>
          </a:xfrm>
        </p:spPr>
        <p:txBody>
          <a:bodyPr>
            <a:normAutofit/>
          </a:bodyPr>
          <a:lstStyle/>
          <a:p>
            <a:r>
              <a:rPr lang="en-US" dirty="0"/>
              <a:t>I’ve known You as a father</a:t>
            </a:r>
          </a:p>
          <a:p>
            <a:r>
              <a:rPr lang="en-US" dirty="0"/>
              <a:t>I’ve known You as a friend</a:t>
            </a:r>
          </a:p>
        </p:txBody>
      </p:sp>
    </p:spTree>
    <p:extLst>
      <p:ext uri="{BB962C8B-B14F-4D97-AF65-F5344CB8AC3E}">
        <p14:creationId xmlns:p14="http://schemas.microsoft.com/office/powerpoint/2010/main" val="270813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E0A3-3A3D-2B70-A97D-347AD19C5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1AA86-9275-8CD6-C867-C1B929DF4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have lived in the goodness of God</a:t>
            </a:r>
          </a:p>
        </p:txBody>
      </p:sp>
    </p:spTree>
    <p:extLst>
      <p:ext uri="{BB962C8B-B14F-4D97-AF65-F5344CB8AC3E}">
        <p14:creationId xmlns:p14="http://schemas.microsoft.com/office/powerpoint/2010/main" val="412153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27A0-32AD-ED6E-7B50-BC67D6C7E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CFB08-21F5-F5B3-E836-D6AB0DF54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goodness is running after</a:t>
            </a:r>
          </a:p>
          <a:p>
            <a:r>
              <a:rPr lang="en-US" dirty="0"/>
              <a:t>It’s running after me</a:t>
            </a:r>
          </a:p>
        </p:txBody>
      </p:sp>
    </p:spTree>
    <p:extLst>
      <p:ext uri="{BB962C8B-B14F-4D97-AF65-F5344CB8AC3E}">
        <p14:creationId xmlns:p14="http://schemas.microsoft.com/office/powerpoint/2010/main" val="113362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A525-F9A8-7E13-FA2C-8F038A888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DED1-8C36-5031-4EE4-601E94B8C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666659"/>
            <a:ext cx="12193984" cy="2378299"/>
          </a:xfrm>
        </p:spPr>
        <p:txBody>
          <a:bodyPr>
            <a:normAutofit/>
          </a:bodyPr>
          <a:lstStyle/>
          <a:p>
            <a:r>
              <a:rPr lang="en-US" dirty="0"/>
              <a:t>With my life laid down, </a:t>
            </a:r>
          </a:p>
          <a:p>
            <a:r>
              <a:rPr lang="en-US" dirty="0"/>
              <a:t>I’m surrendered now</a:t>
            </a:r>
          </a:p>
        </p:txBody>
      </p:sp>
    </p:spTree>
    <p:extLst>
      <p:ext uri="{BB962C8B-B14F-4D97-AF65-F5344CB8AC3E}">
        <p14:creationId xmlns:p14="http://schemas.microsoft.com/office/powerpoint/2010/main" val="27049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47E2-01D4-769C-CC7A-B67F58DF8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1447-B572-1C9C-51AF-13825FF43A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give You everything</a:t>
            </a:r>
          </a:p>
        </p:txBody>
      </p:sp>
    </p:spTree>
    <p:extLst>
      <p:ext uri="{BB962C8B-B14F-4D97-AF65-F5344CB8AC3E}">
        <p14:creationId xmlns:p14="http://schemas.microsoft.com/office/powerpoint/2010/main" val="120749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491E1-AD91-D3E2-97D8-CBDEE4D22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EFA5-91A3-CE97-A10C-969B9C40D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72A06-7B43-C7A5-532F-19662BFC3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goodness is running after</a:t>
            </a:r>
          </a:p>
          <a:p>
            <a:r>
              <a:rPr lang="en-US" dirty="0"/>
              <a:t>It’s running after me</a:t>
            </a:r>
          </a:p>
        </p:txBody>
      </p:sp>
    </p:spTree>
    <p:extLst>
      <p:ext uri="{BB962C8B-B14F-4D97-AF65-F5344CB8AC3E}">
        <p14:creationId xmlns:p14="http://schemas.microsoft.com/office/powerpoint/2010/main" val="363958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86CB8-88A3-9F60-0A1B-3EC7ABEF8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502C1-273A-14CD-7B7E-384605889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 </a:t>
            </a:r>
            <a:r>
              <a:rPr lang="en-US"/>
              <a:t>love You</a:t>
            </a:r>
            <a:r>
              <a:rPr lang="en-US" dirty="0"/>
              <a:t>, Lord</a:t>
            </a:r>
          </a:p>
          <a:p>
            <a:r>
              <a:rPr lang="en-US" dirty="0"/>
              <a:t>For your mercy never fails 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5D4F60-957D-B966-6305-B4B15EC12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8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CFC4-E9FD-2405-6070-561F6EAF2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A0E7F-A4BA-019C-312F-052D91FA96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my days, </a:t>
            </a:r>
          </a:p>
          <a:p>
            <a:r>
              <a:rPr lang="en-US" dirty="0"/>
              <a:t>I’ve been held in Your hands</a:t>
            </a:r>
          </a:p>
        </p:txBody>
      </p:sp>
    </p:spTree>
    <p:extLst>
      <p:ext uri="{BB962C8B-B14F-4D97-AF65-F5344CB8AC3E}">
        <p14:creationId xmlns:p14="http://schemas.microsoft.com/office/powerpoint/2010/main" val="314218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77ABB-4B88-DFA1-A3C2-484655A9A9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666659"/>
            <a:ext cx="12193984" cy="2762341"/>
          </a:xfrm>
        </p:spPr>
        <p:txBody>
          <a:bodyPr>
            <a:normAutofit/>
          </a:bodyPr>
          <a:lstStyle/>
          <a:p>
            <a:r>
              <a:rPr lang="en-US" dirty="0"/>
              <a:t>From the moment that I wake up</a:t>
            </a:r>
          </a:p>
          <a:p>
            <a:r>
              <a:rPr lang="en-US" dirty="0"/>
              <a:t>Until I lay my head</a:t>
            </a:r>
          </a:p>
        </p:txBody>
      </p:sp>
    </p:spTree>
    <p:extLst>
      <p:ext uri="{BB962C8B-B14F-4D97-AF65-F5344CB8AC3E}">
        <p14:creationId xmlns:p14="http://schemas.microsoft.com/office/powerpoint/2010/main" val="208502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1EC2-5CAD-20B4-F00C-99D2C5BE6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B5108-CF0A-6836-6C88-F736FC0B69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sing of the goodness of God</a:t>
            </a:r>
          </a:p>
        </p:txBody>
      </p:sp>
    </p:spTree>
    <p:extLst>
      <p:ext uri="{BB962C8B-B14F-4D97-AF65-F5344CB8AC3E}">
        <p14:creationId xmlns:p14="http://schemas.microsoft.com/office/powerpoint/2010/main" val="33820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45D0-5B94-4494-A2BF-696DB8A6E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7B71-E2DA-E5ED-A4C4-06D2046C2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my life You have been faithful</a:t>
            </a:r>
          </a:p>
          <a:p>
            <a:r>
              <a:rPr lang="en-US" dirty="0"/>
              <a:t>All my life You have been so, so good</a:t>
            </a:r>
          </a:p>
        </p:txBody>
      </p:sp>
    </p:spTree>
    <p:extLst>
      <p:ext uri="{BB962C8B-B14F-4D97-AF65-F5344CB8AC3E}">
        <p14:creationId xmlns:p14="http://schemas.microsoft.com/office/powerpoint/2010/main" val="160718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7C48-FB75-0758-AD69-7A8BAD75A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7D300-31D9-D89D-9FB2-339F69410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every breath that I am able</a:t>
            </a:r>
          </a:p>
          <a:p>
            <a:r>
              <a:rPr lang="en-US" dirty="0"/>
              <a:t>I will sing of the goodness of God</a:t>
            </a:r>
          </a:p>
        </p:txBody>
      </p:sp>
    </p:spTree>
    <p:extLst>
      <p:ext uri="{BB962C8B-B14F-4D97-AF65-F5344CB8AC3E}">
        <p14:creationId xmlns:p14="http://schemas.microsoft.com/office/powerpoint/2010/main" val="333388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2ABBA-73A1-90F3-FE82-1AF75C0A8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92" y="666659"/>
            <a:ext cx="12193984" cy="2376580"/>
          </a:xfrm>
        </p:spPr>
        <p:txBody>
          <a:bodyPr>
            <a:normAutofit/>
          </a:bodyPr>
          <a:lstStyle/>
          <a:p>
            <a:r>
              <a:rPr lang="en-US" sz="5300" dirty="0"/>
              <a:t>I love Your voice</a:t>
            </a:r>
          </a:p>
          <a:p>
            <a:r>
              <a:rPr lang="en-US" sz="5300" dirty="0"/>
              <a:t>You have led me through the fire</a:t>
            </a:r>
          </a:p>
        </p:txBody>
      </p:sp>
    </p:spTree>
    <p:extLst>
      <p:ext uri="{BB962C8B-B14F-4D97-AF65-F5344CB8AC3E}">
        <p14:creationId xmlns:p14="http://schemas.microsoft.com/office/powerpoint/2010/main" val="175669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43DC-3929-E7CE-422D-6F47A4048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7C9CB-D9A5-167F-EDBF-5891C3787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000" dirty="0"/>
              <a:t>In darkest night </a:t>
            </a:r>
          </a:p>
          <a:p>
            <a:r>
              <a:rPr lang="en-US" sz="6000" dirty="0"/>
              <a:t>You are close like no other</a:t>
            </a:r>
          </a:p>
        </p:txBody>
      </p:sp>
    </p:spTree>
    <p:extLst>
      <p:ext uri="{BB962C8B-B14F-4D97-AF65-F5344CB8AC3E}">
        <p14:creationId xmlns:p14="http://schemas.microsoft.com/office/powerpoint/2010/main" val="1247371270"/>
      </p:ext>
    </p:extLst>
  </p:cSld>
  <p:clrMapOvr>
    <a:masterClrMapping/>
  </p:clrMapOvr>
</p:sld>
</file>

<file path=ppt/theme/theme1.xml><?xml version="1.0" encoding="utf-8"?>
<a:theme xmlns:a="http://schemas.openxmlformats.org/drawingml/2006/main" name="IC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P" id="{0C5A6D40-3701-184A-A333-F6DBD0453217}" vid="{E1061816-E28C-334E-A7D3-00ACB9E3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3</TotalTime>
  <Words>163</Words>
  <Application>Microsoft Macintosh PowerPoint</Application>
  <PresentationFormat>Widescreen</PresentationFormat>
  <Paragraphs>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맑은 고딕</vt:lpstr>
      <vt:lpstr>Aptos</vt:lpstr>
      <vt:lpstr>Aptos Display</vt:lpstr>
      <vt:lpstr>Arial</vt:lpstr>
      <vt:lpstr>Calibri</vt:lpstr>
      <vt:lpstr>다음_Regular</vt:lpstr>
      <vt:lpstr>ICP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2025-10-20T00:59:25Z</dcterms:created>
  <dcterms:modified xsi:type="dcterms:W3CDTF">2025-10-20T01:03:01Z</dcterms:modified>
</cp:coreProperties>
</file>