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408" r:id="rId2"/>
    <p:sldId id="3013" r:id="rId3"/>
    <p:sldId id="3014" r:id="rId4"/>
    <p:sldId id="3015" r:id="rId5"/>
    <p:sldId id="3016" r:id="rId6"/>
    <p:sldId id="3017" r:id="rId7"/>
    <p:sldId id="3018" r:id="rId8"/>
    <p:sldId id="3019" r:id="rId9"/>
    <p:sldId id="3020" r:id="rId10"/>
    <p:sldId id="3025" r:id="rId11"/>
    <p:sldId id="3026" r:id="rId12"/>
    <p:sldId id="3021" r:id="rId13"/>
    <p:sldId id="3022" r:id="rId14"/>
    <p:sldId id="3023" r:id="rId15"/>
    <p:sldId id="30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AF447-49E8-2943-A4D4-0F701D2CBC91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38DD8-BCE2-CD40-A8D9-B07043D4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32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45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547FCC9-A9BD-43A8-AAD5-A26A9E92D2D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90654-5D1A-4E70-A4FE-4560007E0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1660D-1BF0-E57F-565E-211E59350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B62E20-747A-CC78-E661-A9E1A7030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Hosanna, Hosanna</a:t>
            </a:r>
          </a:p>
        </p:txBody>
      </p:sp>
    </p:spTree>
    <p:extLst>
      <p:ext uri="{BB962C8B-B14F-4D97-AF65-F5344CB8AC3E}">
        <p14:creationId xmlns:p14="http://schemas.microsoft.com/office/powerpoint/2010/main" val="254852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3B5F7-749D-9A2D-F328-3616C1482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0B52D4-D06C-ADE5-2D26-C4BB6E2E6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Come have Your way among us</a:t>
            </a:r>
          </a:p>
          <a:p>
            <a:r>
              <a:rPr lang="en-US" dirty="0"/>
              <a:t>We welcome You here Lord Jesus</a:t>
            </a:r>
          </a:p>
        </p:txBody>
      </p:sp>
    </p:spTree>
    <p:extLst>
      <p:ext uri="{BB962C8B-B14F-4D97-AF65-F5344CB8AC3E}">
        <p14:creationId xmlns:p14="http://schemas.microsoft.com/office/powerpoint/2010/main" val="417455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F6B668-59B1-B11D-313B-60F936BF46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Hear the sound of </a:t>
            </a:r>
          </a:p>
          <a:p>
            <a:r>
              <a:rPr lang="en-US" dirty="0"/>
              <a:t>Hearts returning to You</a:t>
            </a:r>
          </a:p>
        </p:txBody>
      </p:sp>
    </p:spTree>
    <p:extLst>
      <p:ext uri="{BB962C8B-B14F-4D97-AF65-F5344CB8AC3E}">
        <p14:creationId xmlns:p14="http://schemas.microsoft.com/office/powerpoint/2010/main" val="241154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245984-C1AA-7F64-73C0-773AA6219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turn to You</a:t>
            </a:r>
          </a:p>
        </p:txBody>
      </p:sp>
    </p:spTree>
    <p:extLst>
      <p:ext uri="{BB962C8B-B14F-4D97-AF65-F5344CB8AC3E}">
        <p14:creationId xmlns:p14="http://schemas.microsoft.com/office/powerpoint/2010/main" val="293423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180F0D-9DEE-206D-11B9-E8BF426EF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Your kingdom</a:t>
            </a:r>
          </a:p>
          <a:p>
            <a:r>
              <a:rPr lang="en-US" dirty="0"/>
              <a:t>Broken lives are made new</a:t>
            </a:r>
          </a:p>
        </p:txBody>
      </p:sp>
    </p:spTree>
    <p:extLst>
      <p:ext uri="{BB962C8B-B14F-4D97-AF65-F5344CB8AC3E}">
        <p14:creationId xmlns:p14="http://schemas.microsoft.com/office/powerpoint/2010/main" val="253454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7755C3-7390-483F-AC18-2CF6AA639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make us new</a:t>
            </a:r>
          </a:p>
        </p:txBody>
      </p:sp>
    </p:spTree>
    <p:extLst>
      <p:ext uri="{BB962C8B-B14F-4D97-AF65-F5344CB8AC3E}">
        <p14:creationId xmlns:p14="http://schemas.microsoft.com/office/powerpoint/2010/main" val="164989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16B89C-67EF-32A6-DA80-15030E7AF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is rising</a:t>
            </a:r>
          </a:p>
          <a:p>
            <a:r>
              <a:rPr lang="en-US" dirty="0"/>
              <a:t>Eyes are turning to You</a:t>
            </a:r>
          </a:p>
        </p:txBody>
      </p:sp>
    </p:spTree>
    <p:extLst>
      <p:ext uri="{BB962C8B-B14F-4D97-AF65-F5344CB8AC3E}">
        <p14:creationId xmlns:p14="http://schemas.microsoft.com/office/powerpoint/2010/main" val="286730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F8E537-2FD3-697C-3830-23E9CA0F3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turn to You</a:t>
            </a:r>
          </a:p>
        </p:txBody>
      </p:sp>
    </p:spTree>
    <p:extLst>
      <p:ext uri="{BB962C8B-B14F-4D97-AF65-F5344CB8AC3E}">
        <p14:creationId xmlns:p14="http://schemas.microsoft.com/office/powerpoint/2010/main" val="15381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22AF84-67E4-E687-F6A5-E2F6FEAFC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Hope is stirring</a:t>
            </a:r>
          </a:p>
          <a:p>
            <a:r>
              <a:rPr lang="en-US" dirty="0"/>
              <a:t>Hearts are yearning for You</a:t>
            </a:r>
          </a:p>
        </p:txBody>
      </p:sp>
    </p:spTree>
    <p:extLst>
      <p:ext uri="{BB962C8B-B14F-4D97-AF65-F5344CB8AC3E}">
        <p14:creationId xmlns:p14="http://schemas.microsoft.com/office/powerpoint/2010/main" val="101464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09D570-3C62-4145-1D70-241EDE01B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long for You</a:t>
            </a:r>
          </a:p>
        </p:txBody>
      </p:sp>
    </p:spTree>
    <p:extLst>
      <p:ext uri="{BB962C8B-B14F-4D97-AF65-F5344CB8AC3E}">
        <p14:creationId xmlns:p14="http://schemas.microsoft.com/office/powerpoint/2010/main" val="244546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3ADA27-79A8-A0D0-3A73-D19779BBA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Cause when we see You</a:t>
            </a:r>
          </a:p>
          <a:p>
            <a:r>
              <a:rPr lang="en-US" dirty="0"/>
              <a:t>We find strength to face the day</a:t>
            </a:r>
          </a:p>
        </p:txBody>
      </p:sp>
    </p:spTree>
    <p:extLst>
      <p:ext uri="{BB962C8B-B14F-4D97-AF65-F5344CB8AC3E}">
        <p14:creationId xmlns:p14="http://schemas.microsoft.com/office/powerpoint/2010/main" val="283764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DC322-B701-74BA-E789-AAD3A4133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And in your presence</a:t>
            </a:r>
          </a:p>
          <a:p>
            <a:r>
              <a:rPr lang="en-US" dirty="0"/>
              <a:t>All our fears are washed away</a:t>
            </a:r>
          </a:p>
          <a:p>
            <a:r>
              <a:rPr lang="en-US" dirty="0"/>
              <a:t>Washed away</a:t>
            </a:r>
          </a:p>
        </p:txBody>
      </p:sp>
    </p:spTree>
    <p:extLst>
      <p:ext uri="{BB962C8B-B14F-4D97-AF65-F5344CB8AC3E}">
        <p14:creationId xmlns:p14="http://schemas.microsoft.com/office/powerpoint/2010/main" val="28538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29DA7D-2453-66CB-AEC2-879370EAA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Hosanna, Hosanna</a:t>
            </a:r>
          </a:p>
        </p:txBody>
      </p:sp>
    </p:spTree>
    <p:extLst>
      <p:ext uri="{BB962C8B-B14F-4D97-AF65-F5344CB8AC3E}">
        <p14:creationId xmlns:p14="http://schemas.microsoft.com/office/powerpoint/2010/main" val="98183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79BF5-54A9-1298-4A7A-E5FA3B3A6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the God who saves us</a:t>
            </a:r>
          </a:p>
          <a:p>
            <a:r>
              <a:rPr lang="en-US" dirty="0"/>
              <a:t>Worthy of all our praises</a:t>
            </a:r>
          </a:p>
        </p:txBody>
      </p:sp>
    </p:spTree>
    <p:extLst>
      <p:ext uri="{BB962C8B-B14F-4D97-AF65-F5344CB8AC3E}">
        <p14:creationId xmlns:p14="http://schemas.microsoft.com/office/powerpoint/2010/main" val="1014431422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103</Words>
  <Application>Microsoft Macintosh PowerPoint</Application>
  <PresentationFormat>Widescreen</PresentationFormat>
  <Paragraphs>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ICP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2025-10-20T01:12:49Z</dcterms:created>
  <dcterms:modified xsi:type="dcterms:W3CDTF">2025-10-20T01:13:34Z</dcterms:modified>
</cp:coreProperties>
</file>