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0"/>
  </p:notesMasterIdLst>
  <p:sldIdLst>
    <p:sldId id="1204" r:id="rId3"/>
    <p:sldId id="1205" r:id="rId4"/>
    <p:sldId id="1206" r:id="rId5"/>
    <p:sldId id="1207" r:id="rId6"/>
    <p:sldId id="1208" r:id="rId7"/>
    <p:sldId id="1209" r:id="rId8"/>
    <p:sldId id="12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3E58F-EB6E-6A40-BF8A-6E274CA5C7BA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0EBB1-1AE0-2B44-B3C5-5A48C103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56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아름다운 주의 이름 
예수 예슈아</a:t>
            </a:r>
          </a:p>
          <a:p>
            <a:r>
              <a:rPr lang="en-US" altLang="ko-KR"/>
              <a:t>What a beautiful Name it is
Jesus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58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7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96818F-E800-46ED-8D2D-56F59CFA401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E706D-A719-4179-990A-845403C84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아름다운 주의 이름 
예수 예슈아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 I lift your name on high</a:t>
            </a:r>
          </a:p>
          <a:p>
            <a:r>
              <a:rPr lang="en-US" dirty="0"/>
              <a:t>Lord I love to sing your praises</a:t>
            </a:r>
          </a:p>
        </p:txBody>
      </p:sp>
    </p:spTree>
    <p:extLst>
      <p:ext uri="{BB962C8B-B14F-4D97-AF65-F5344CB8AC3E}">
        <p14:creationId xmlns:p14="http://schemas.microsoft.com/office/powerpoint/2010/main" val="312376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0C0C18-173F-116D-0275-97C5CBCD0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I’m so glad you’re in my life</a:t>
            </a:r>
          </a:p>
          <a:p>
            <a:r>
              <a:rPr lang="en-US" dirty="0"/>
              <a:t>I’m so glad you came to save us</a:t>
            </a:r>
          </a:p>
        </p:txBody>
      </p:sp>
    </p:spTree>
    <p:extLst>
      <p:ext uri="{BB962C8B-B14F-4D97-AF65-F5344CB8AC3E}">
        <p14:creationId xmlns:p14="http://schemas.microsoft.com/office/powerpoint/2010/main" val="332910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870441-F44F-5E5B-5367-E06DFBC9B1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came from heaven to earth,</a:t>
            </a:r>
          </a:p>
          <a:p>
            <a:r>
              <a:rPr lang="en-US" dirty="0"/>
              <a:t>To show the way</a:t>
            </a:r>
          </a:p>
        </p:txBody>
      </p:sp>
    </p:spTree>
    <p:extLst>
      <p:ext uri="{BB962C8B-B14F-4D97-AF65-F5344CB8AC3E}">
        <p14:creationId xmlns:p14="http://schemas.microsoft.com/office/powerpoint/2010/main" val="231176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2FEE6D-C953-179A-4AD7-C35A474AA2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earth, to the cross,</a:t>
            </a:r>
          </a:p>
          <a:p>
            <a:r>
              <a:rPr lang="en-US" dirty="0"/>
              <a:t>My debt to pay</a:t>
            </a:r>
          </a:p>
        </p:txBody>
      </p:sp>
    </p:spTree>
    <p:extLst>
      <p:ext uri="{BB962C8B-B14F-4D97-AF65-F5344CB8AC3E}">
        <p14:creationId xmlns:p14="http://schemas.microsoft.com/office/powerpoint/2010/main" val="295069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7C13B-6C01-BA7C-E07E-7967FB27D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cross, to the grave</a:t>
            </a:r>
          </a:p>
          <a:p>
            <a:r>
              <a:rPr lang="en-US" dirty="0"/>
              <a:t>From the grave, to the sky</a:t>
            </a:r>
          </a:p>
        </p:txBody>
      </p:sp>
    </p:spTree>
    <p:extLst>
      <p:ext uri="{BB962C8B-B14F-4D97-AF65-F5344CB8AC3E}">
        <p14:creationId xmlns:p14="http://schemas.microsoft.com/office/powerpoint/2010/main" val="264197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5485BC-B70F-C599-2471-7E97A5DA8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 I lift your name on high</a:t>
            </a:r>
          </a:p>
        </p:txBody>
      </p:sp>
    </p:spTree>
    <p:extLst>
      <p:ext uri="{BB962C8B-B14F-4D97-AF65-F5344CB8AC3E}">
        <p14:creationId xmlns:p14="http://schemas.microsoft.com/office/powerpoint/2010/main" val="338702103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0</TotalTime>
  <Words>96</Words>
  <Application>Microsoft Macintosh PowerPoint</Application>
  <PresentationFormat>Widescreen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ICP</vt:lpstr>
      <vt:lpstr>3_Office 테마</vt:lpstr>
      <vt:lpstr>PowerPoint Presentation</vt:lpstr>
      <vt:lpstr>아름다운 주의 이름 
예수 예슈아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2025-10-20T00:35:41Z</dcterms:created>
  <dcterms:modified xsi:type="dcterms:W3CDTF">2025-10-20T00:36:05Z</dcterms:modified>
</cp:coreProperties>
</file>