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1269" r:id="rId2"/>
    <p:sldId id="1270" r:id="rId3"/>
    <p:sldId id="1271" r:id="rId4"/>
    <p:sldId id="1272" r:id="rId5"/>
    <p:sldId id="1273" r:id="rId6"/>
    <p:sldId id="1274" r:id="rId7"/>
    <p:sldId id="1275" r:id="rId8"/>
    <p:sldId id="1276" r:id="rId9"/>
    <p:sldId id="1277" r:id="rId10"/>
    <p:sldId id="1278" r:id="rId11"/>
    <p:sldId id="1279" r:id="rId12"/>
    <p:sldId id="1280" r:id="rId13"/>
    <p:sldId id="1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9ECC9-5952-2841-A309-56A6400C880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32E26-328A-2B48-9A80-D1AAAE18C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24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5DED6-78AF-391B-B9AE-1FB2A3EE9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0196CB-34FA-2EC0-1548-DEC70FB24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B858FA-B27C-9DCE-5EA9-1EF879322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E5FAFC-D1D6-7D86-02C4-C3E2A3A1F6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44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50BA5-014F-C959-AAD3-D483D121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9BCE1C-0741-10B3-D6BE-D6A7829BA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6F3A7A-B690-9081-DA48-2F785061E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하나님의 사랑을 사모하는 자</a:t>
            </a:r>
          </a:p>
          <a:p>
            <a:r>
              <a:rPr lang="en-US" altLang="ko-KR"/>
              <a:t>Lord we seek and yearn
for Your everlasting love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B0405-4600-C1E9-A8D0-5BCED9796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7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068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9CC24-EC8F-4BA1-08A9-E0AF67F71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4CC1DFA-0FFB-7EDE-83BD-4E8CA687DB9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4ACECD-95D1-AD00-FDAC-CF6992597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30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4C0E22-5A2B-DCA2-159A-FF8B523D97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Things in the past</a:t>
            </a:r>
          </a:p>
          <a:p>
            <a:r>
              <a:rPr lang="en-US" dirty="0"/>
              <a:t>Things yet unseen</a:t>
            </a:r>
          </a:p>
        </p:txBody>
      </p:sp>
    </p:spTree>
    <p:extLst>
      <p:ext uri="{BB962C8B-B14F-4D97-AF65-F5344CB8AC3E}">
        <p14:creationId xmlns:p14="http://schemas.microsoft.com/office/powerpoint/2010/main" val="154258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D5F6F2-FE2B-DF67-D045-CF74F3D70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Wishes and dreams</a:t>
            </a:r>
          </a:p>
          <a:p>
            <a:r>
              <a:rPr lang="en-US" dirty="0"/>
              <a:t>That are yet to come true</a:t>
            </a:r>
          </a:p>
        </p:txBody>
      </p:sp>
    </p:spTree>
    <p:extLst>
      <p:ext uri="{BB962C8B-B14F-4D97-AF65-F5344CB8AC3E}">
        <p14:creationId xmlns:p14="http://schemas.microsoft.com/office/powerpoint/2010/main" val="82468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497EF6-2DFB-CDBB-E2F9-E539DA1DC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of my hopes</a:t>
            </a:r>
          </a:p>
          <a:p>
            <a:r>
              <a:rPr lang="en-US" dirty="0"/>
              <a:t>All of my plans</a:t>
            </a:r>
          </a:p>
        </p:txBody>
      </p:sp>
    </p:spTree>
    <p:extLst>
      <p:ext uri="{BB962C8B-B14F-4D97-AF65-F5344CB8AC3E}">
        <p14:creationId xmlns:p14="http://schemas.microsoft.com/office/powerpoint/2010/main" val="42385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EFA03C-DF73-369A-C256-4FB67D4C2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heart and my hands</a:t>
            </a:r>
          </a:p>
          <a:p>
            <a:r>
              <a:rPr lang="en-US" dirty="0"/>
              <a:t>Are lifted to you</a:t>
            </a:r>
          </a:p>
        </p:txBody>
      </p:sp>
    </p:spTree>
    <p:extLst>
      <p:ext uri="{BB962C8B-B14F-4D97-AF65-F5344CB8AC3E}">
        <p14:creationId xmlns:p14="http://schemas.microsoft.com/office/powerpoint/2010/main" val="331419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CF9E4-B39E-D3A3-AA8C-5BDC1799E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A034A-21F7-A2CE-01DB-0497722E6D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that I am</a:t>
            </a:r>
          </a:p>
          <a:p>
            <a:r>
              <a:rPr lang="en-US" dirty="0"/>
              <a:t>All that I have</a:t>
            </a:r>
          </a:p>
        </p:txBody>
      </p:sp>
    </p:spTree>
    <p:extLst>
      <p:ext uri="{BB962C8B-B14F-4D97-AF65-F5344CB8AC3E}">
        <p14:creationId xmlns:p14="http://schemas.microsoft.com/office/powerpoint/2010/main" val="418240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08FF96-6A8D-513B-3182-A904174B43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lay them down before You</a:t>
            </a:r>
          </a:p>
          <a:p>
            <a:r>
              <a:rPr lang="en-US" dirty="0"/>
              <a:t>O Lord</a:t>
            </a:r>
          </a:p>
        </p:txBody>
      </p:sp>
    </p:spTree>
    <p:extLst>
      <p:ext uri="{BB962C8B-B14F-4D97-AF65-F5344CB8AC3E}">
        <p14:creationId xmlns:p14="http://schemas.microsoft.com/office/powerpoint/2010/main" val="56564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B809EB-DAE4-51E4-1216-D5D4CBDD8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my regrets</a:t>
            </a:r>
          </a:p>
          <a:p>
            <a:r>
              <a:rPr lang="en-US" dirty="0"/>
              <a:t>All my acclaim</a:t>
            </a:r>
          </a:p>
        </p:txBody>
      </p:sp>
    </p:spTree>
    <p:extLst>
      <p:ext uri="{BB962C8B-B14F-4D97-AF65-F5344CB8AC3E}">
        <p14:creationId xmlns:p14="http://schemas.microsoft.com/office/powerpoint/2010/main" val="404400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514E82-F680-45E7-8503-5956B7133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joy and the pain</a:t>
            </a:r>
          </a:p>
          <a:p>
            <a:r>
              <a:rPr lang="en-US" dirty="0"/>
              <a:t>I’m making them yours</a:t>
            </a:r>
          </a:p>
        </p:txBody>
      </p:sp>
    </p:spTree>
    <p:extLst>
      <p:ext uri="{BB962C8B-B14F-4D97-AF65-F5344CB8AC3E}">
        <p14:creationId xmlns:p14="http://schemas.microsoft.com/office/powerpoint/2010/main" val="39895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46E435-EAD5-612E-DBB8-B9B74CCD3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Lord, I offer my life to you</a:t>
            </a:r>
          </a:p>
          <a:p>
            <a:r>
              <a:rPr lang="en-US" dirty="0"/>
              <a:t>Everything I’ve been through</a:t>
            </a:r>
          </a:p>
        </p:txBody>
      </p:sp>
    </p:spTree>
    <p:extLst>
      <p:ext uri="{BB962C8B-B14F-4D97-AF65-F5344CB8AC3E}">
        <p14:creationId xmlns:p14="http://schemas.microsoft.com/office/powerpoint/2010/main" val="140630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5F1349-2936-154B-F5E5-8220BD79E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it for your glory</a:t>
            </a:r>
          </a:p>
        </p:txBody>
      </p:sp>
    </p:spTree>
    <p:extLst>
      <p:ext uri="{BB962C8B-B14F-4D97-AF65-F5344CB8AC3E}">
        <p14:creationId xmlns:p14="http://schemas.microsoft.com/office/powerpoint/2010/main" val="69062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6F7C3-BA55-2204-CF78-3D894A203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Lord, I offer my days to you</a:t>
            </a:r>
          </a:p>
          <a:p>
            <a:r>
              <a:rPr lang="en-US" dirty="0"/>
              <a:t>Lifting my praise to You</a:t>
            </a:r>
          </a:p>
        </p:txBody>
      </p:sp>
    </p:spTree>
    <p:extLst>
      <p:ext uri="{BB962C8B-B14F-4D97-AF65-F5344CB8AC3E}">
        <p14:creationId xmlns:p14="http://schemas.microsoft.com/office/powerpoint/2010/main" val="240015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F4A579-BBCF-7EBF-7F39-7A4C9DD75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a pleasing sacrifice</a:t>
            </a:r>
          </a:p>
          <a:p>
            <a:r>
              <a:rPr lang="en-US" dirty="0"/>
              <a:t>Lord I offer You my life</a:t>
            </a:r>
          </a:p>
        </p:txBody>
      </p:sp>
    </p:spTree>
    <p:extLst>
      <p:ext uri="{BB962C8B-B14F-4D97-AF65-F5344CB8AC3E}">
        <p14:creationId xmlns:p14="http://schemas.microsoft.com/office/powerpoint/2010/main" val="261376925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120</Words>
  <Application>Microsoft Macintosh PowerPoint</Application>
  <PresentationFormat>Widescreen</PresentationFormat>
  <Paragraphs>27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ICP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2025-10-20T00:39:50Z</dcterms:created>
  <dcterms:modified xsi:type="dcterms:W3CDTF">2025-10-20T00:40:12Z</dcterms:modified>
</cp:coreProperties>
</file>