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979" r:id="rId2"/>
    <p:sldId id="2980" r:id="rId3"/>
    <p:sldId id="2981" r:id="rId4"/>
    <p:sldId id="2982" r:id="rId5"/>
    <p:sldId id="2983" r:id="rId6"/>
    <p:sldId id="2984" r:id="rId7"/>
    <p:sldId id="2985" r:id="rId8"/>
    <p:sldId id="2986" r:id="rId9"/>
    <p:sldId id="2987" r:id="rId10"/>
    <p:sldId id="2988" r:id="rId11"/>
    <p:sldId id="2989" r:id="rId12"/>
    <p:sldId id="3003" r:id="rId13"/>
    <p:sldId id="2990" r:id="rId14"/>
    <p:sldId id="2991" r:id="rId15"/>
    <p:sldId id="2992" r:id="rId16"/>
    <p:sldId id="2993" r:id="rId17"/>
    <p:sldId id="3004" r:id="rId18"/>
    <p:sldId id="3005" r:id="rId19"/>
    <p:sldId id="3006" r:id="rId20"/>
    <p:sldId id="2997" r:id="rId21"/>
    <p:sldId id="2998" r:id="rId22"/>
    <p:sldId id="2999" r:id="rId23"/>
    <p:sldId id="30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9F017-4BF3-3740-9032-576AA9550492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2AA77-C732-E346-80F9-E911DBB7F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112C3-B814-8882-F599-58BFFC992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B4C752-3924-CD87-F3CE-F365DB47E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AFD13-8428-12B6-B10F-4BD8258E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6F1FAF-B592-77C8-4403-B5FB69A637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3588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10C24-547C-0665-9B8A-602E2B45B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00871B-3C5F-95E1-BA22-F79E3D03C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5E59EE-3652-2997-3945-B99C8E5DE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모든 능력과 모든 권세</a:t>
            </a:r>
            <a:br>
              <a:rPr lang="ko-KR" altLang="en-US"/>
            </a:br>
            <a:r>
              <a:rPr lang="ko-KR" altLang="en-US"/>
              <a:t>모든 것 위에 뛰어나신 주님</a:t>
            </a:r>
          </a:p>
          <a:p>
            <a:r>
              <a:rPr lang="en-US" altLang="ko-KR"/>
              <a:t>Above all powers, above all kings</a:t>
            </a:r>
          </a:p>
          <a:p>
            <a:r>
              <a:rPr lang="en-US" altLang="ko-KR"/>
              <a:t>Above all nature and all created things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7A076-0FFB-0D29-3239-A18394505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80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CB2A6-3A14-6084-13DA-F2A365452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843D5-418F-7032-8560-CC6E5561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448B2-12F6-2346-82F6-98146549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A13C-1CE1-A08D-8946-6734EA84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F603F-CAE1-58BE-D426-6B79D694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01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3315-D24A-A11B-CFA3-D0BE4A912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475A7-D28E-050E-C4CB-3B69528F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5B7-19E4-11C2-112B-BC01231E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3303-48D0-B635-5CCA-EC9B3E90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ACDBB-BBDD-A7F6-F6F1-B98EB87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ship Ly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7053D-9F6E-C133-E14A-72B4A6AF8E5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0" y="318052"/>
            <a:ext cx="12192000" cy="2852531"/>
          </a:xfrm>
        </p:spPr>
        <p:txBody>
          <a:bodyPr anchor="b">
            <a:normAutofit/>
          </a:bodyPr>
          <a:lstStyle>
            <a:lvl1pPr marL="0" indent="0" algn="ctr">
              <a:buNone/>
              <a:defRPr sz="5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Lyrics Line 1</a:t>
            </a:r>
          </a:p>
          <a:p>
            <a:pPr lvl="0"/>
            <a:r>
              <a:rPr lang="en-US" dirty="0"/>
              <a:t>Lyrics Line 2</a:t>
            </a:r>
          </a:p>
        </p:txBody>
      </p:sp>
    </p:spTree>
    <p:extLst>
      <p:ext uri="{BB962C8B-B14F-4D97-AF65-F5344CB8AC3E}">
        <p14:creationId xmlns:p14="http://schemas.microsoft.com/office/powerpoint/2010/main" val="2778183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AD9B1-F0F0-8509-BCCA-89524854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8869B-212B-46C6-7020-49BCF7225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D1248-7427-23AF-3FFE-470FDD81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4C72D-3D3A-5031-287D-51055111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C6CF9-7681-48BA-3007-E59F241D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6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7F25-3340-01D4-66A4-3BDA0A55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3E31-9FB9-59CC-2990-5351E7A1A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F422E-CE09-370D-6519-01ADD58D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B6373-234D-C0F4-E2BC-A5C0C863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81C41-2543-AC24-5427-999CDADB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88EE-293F-2EBC-D555-8BC8C746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C5EC-7A7A-B639-6D5B-E4F77FA7A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4B130-5324-F26E-8B3A-2C2D5D20C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270813-2F71-2AB8-780A-AEF26E8CB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688583-0BFA-DF8F-E6D6-E67C7B344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DCDD5-1C6E-D19A-B521-8B0A7A5B7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AB766-0548-7E61-BF2F-066E25CA6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C0E53-08F5-BD51-84C2-2EC4D324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9F2E1B-DC3F-724A-79D3-BECA207C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A4D3-0376-F74F-1178-E0E194529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199C48-033A-32BE-33D9-18E34EF3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7996-CAC3-4BF1-94EC-0F88B2D1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CF0D4-4694-48FB-BBDE-6B15CC01D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4417D-A2BA-08B6-A08C-281A1C89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B8C5F-DDE3-F7B8-3D7D-3B666146D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E69-017D-D099-AE57-5BB60A23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3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E6CA-CFAD-40BD-B7E6-8BA87ED99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F778-9F7F-4E81-D904-379CEC85F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B9971-6807-1624-748C-81A8AD235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C105C-AFF0-FDF1-E144-7126628D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61DDC-C907-A5EC-4C1F-E577A695A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3AD2-BE90-7B93-419C-532F47F1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03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EB563-F947-A9E4-F83A-32F575EE5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C23E7-3A73-78AC-68F7-6CE4CBBAE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AE036-3A14-0B98-3CB3-ED2E82265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AA18-7D70-BD4D-B213-B24785A38CE8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BF14-2416-7C12-5514-CDDF9C67B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0C7-5EE3-A85A-4ED5-96B4F8EE2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F33D6-B010-AA4D-AC56-DEB522842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6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9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FFC00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7B8A7-BBC7-5671-E8D5-212B17810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7B05523-5CFC-D04E-3F80-C0A89D959B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9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0D03E-F836-3659-D5E5-2BB244329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7C74F4-893D-4866-6CB9-18A1690348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Thank you Jesus for the blood applied</a:t>
            </a:r>
          </a:p>
          <a:p>
            <a:r>
              <a:rPr lang="en-US" dirty="0"/>
              <a:t>Thank You Jesus it has washed me white</a:t>
            </a:r>
          </a:p>
        </p:txBody>
      </p:sp>
    </p:spTree>
    <p:extLst>
      <p:ext uri="{BB962C8B-B14F-4D97-AF65-F5344CB8AC3E}">
        <p14:creationId xmlns:p14="http://schemas.microsoft.com/office/powerpoint/2010/main" val="310961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60E7F-E112-9E2E-236D-EA003CC71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 Jesus You have saved my life</a:t>
            </a:r>
          </a:p>
        </p:txBody>
      </p:sp>
    </p:spTree>
    <p:extLst>
      <p:ext uri="{BB962C8B-B14F-4D97-AF65-F5344CB8AC3E}">
        <p14:creationId xmlns:p14="http://schemas.microsoft.com/office/powerpoint/2010/main" val="3423804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8FD485-7414-7A96-4393-38646986EE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Brought me from the darkness </a:t>
            </a:r>
          </a:p>
          <a:p>
            <a:r>
              <a:rPr lang="en-US" dirty="0"/>
              <a:t>Into glorious light</a:t>
            </a:r>
          </a:p>
        </p:txBody>
      </p:sp>
    </p:spTree>
    <p:extLst>
      <p:ext uri="{BB962C8B-B14F-4D97-AF65-F5344CB8AC3E}">
        <p14:creationId xmlns:p14="http://schemas.microsoft.com/office/powerpoint/2010/main" val="2824353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AE42818-2D4E-FFFA-DC9D-F282E4A74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took my place</a:t>
            </a:r>
          </a:p>
          <a:p>
            <a:r>
              <a:rPr lang="en-US" dirty="0"/>
              <a:t>Laid inside my tomb of sin</a:t>
            </a:r>
          </a:p>
        </p:txBody>
      </p:sp>
    </p:spTree>
    <p:extLst>
      <p:ext uri="{BB962C8B-B14F-4D97-AF65-F5344CB8AC3E}">
        <p14:creationId xmlns:p14="http://schemas.microsoft.com/office/powerpoint/2010/main" val="4111840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B589E-A394-F7B1-F545-239242162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were buried for three days</a:t>
            </a:r>
          </a:p>
          <a:p>
            <a:r>
              <a:rPr lang="en-US" dirty="0"/>
              <a:t>And then You walked right out again</a:t>
            </a:r>
          </a:p>
        </p:txBody>
      </p:sp>
    </p:spTree>
    <p:extLst>
      <p:ext uri="{BB962C8B-B14F-4D97-AF65-F5344CB8AC3E}">
        <p14:creationId xmlns:p14="http://schemas.microsoft.com/office/powerpoint/2010/main" val="24165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9C7243-79BB-6601-FB99-D0926BF59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now death has no sting</a:t>
            </a:r>
          </a:p>
          <a:p>
            <a:r>
              <a:rPr lang="en-US" dirty="0"/>
              <a:t>And life has no end</a:t>
            </a:r>
          </a:p>
        </p:txBody>
      </p:sp>
    </p:spTree>
    <p:extLst>
      <p:ext uri="{BB962C8B-B14F-4D97-AF65-F5344CB8AC3E}">
        <p14:creationId xmlns:p14="http://schemas.microsoft.com/office/powerpoint/2010/main" val="82211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43BC8E-D829-8AA8-0297-05D5915CD2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I have been transformed</a:t>
            </a:r>
          </a:p>
          <a:p>
            <a:r>
              <a:rPr lang="en-US" dirty="0"/>
              <a:t>By the blood of the lamb</a:t>
            </a:r>
          </a:p>
        </p:txBody>
      </p:sp>
    </p:spTree>
    <p:extLst>
      <p:ext uri="{BB962C8B-B14F-4D97-AF65-F5344CB8AC3E}">
        <p14:creationId xmlns:p14="http://schemas.microsoft.com/office/powerpoint/2010/main" val="191970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4B1C6-AA2E-0EA5-4B11-E710F4976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C60419-DBE1-943B-D4D0-0C838C586C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Thank you Jesus for the blood applied</a:t>
            </a:r>
          </a:p>
          <a:p>
            <a:r>
              <a:rPr lang="en-US" dirty="0"/>
              <a:t>Thank You Jesus it has washed me white</a:t>
            </a:r>
          </a:p>
        </p:txBody>
      </p:sp>
    </p:spTree>
    <p:extLst>
      <p:ext uri="{BB962C8B-B14F-4D97-AF65-F5344CB8AC3E}">
        <p14:creationId xmlns:p14="http://schemas.microsoft.com/office/powerpoint/2010/main" val="329637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912A-6A22-B362-E007-FF24F3F51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9F3D4E-9AD6-A2A2-0519-D9956F321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Thank You Jesus You have saved my life</a:t>
            </a:r>
          </a:p>
        </p:txBody>
      </p:sp>
    </p:spTree>
    <p:extLst>
      <p:ext uri="{BB962C8B-B14F-4D97-AF65-F5344CB8AC3E}">
        <p14:creationId xmlns:p14="http://schemas.microsoft.com/office/powerpoint/2010/main" val="4019303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330DB-A198-27C5-C05E-CC140235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A3E427-BD67-0C4F-C455-03D63E2DA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Brought me from the darkness </a:t>
            </a:r>
          </a:p>
          <a:p>
            <a:r>
              <a:rPr lang="en-US" dirty="0"/>
              <a:t>Into glorious light</a:t>
            </a:r>
          </a:p>
        </p:txBody>
      </p:sp>
    </p:spTree>
    <p:extLst>
      <p:ext uri="{BB962C8B-B14F-4D97-AF65-F5344CB8AC3E}">
        <p14:creationId xmlns:p14="http://schemas.microsoft.com/office/powerpoint/2010/main" val="23653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9E561-1AB6-6930-DB9D-B635EB41C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793B3-A724-668D-9D71-18312A677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733" spc="-200" dirty="0"/>
              <a:t>I was a wretch</a:t>
            </a:r>
          </a:p>
          <a:p>
            <a:r>
              <a:rPr lang="en-US" sz="5733" spc="-200" dirty="0"/>
              <a:t>I remember who I was</a:t>
            </a:r>
          </a:p>
        </p:txBody>
      </p:sp>
    </p:spTree>
    <p:extLst>
      <p:ext uri="{BB962C8B-B14F-4D97-AF65-F5344CB8AC3E}">
        <p14:creationId xmlns:p14="http://schemas.microsoft.com/office/powerpoint/2010/main" val="637863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3716E-DCFB-35C6-9FC4-8210C9B1AF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There is nothing stronger</a:t>
            </a:r>
          </a:p>
          <a:p>
            <a:r>
              <a:rPr lang="en-US"/>
              <a:t>Than </a:t>
            </a:r>
            <a:r>
              <a:rPr lang="en-US" dirty="0"/>
              <a:t>the wonder working power </a:t>
            </a:r>
          </a:p>
          <a:p>
            <a:r>
              <a:rPr lang="en-US" dirty="0"/>
              <a:t>Of the blood</a:t>
            </a:r>
          </a:p>
        </p:txBody>
      </p:sp>
    </p:spTree>
    <p:extLst>
      <p:ext uri="{BB962C8B-B14F-4D97-AF65-F5344CB8AC3E}">
        <p14:creationId xmlns:p14="http://schemas.microsoft.com/office/powerpoint/2010/main" val="3907331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765014-7426-BB83-8FD2-DC3D47A0B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blood</a:t>
            </a:r>
          </a:p>
        </p:txBody>
      </p:sp>
    </p:spTree>
    <p:extLst>
      <p:ext uri="{BB962C8B-B14F-4D97-AF65-F5344CB8AC3E}">
        <p14:creationId xmlns:p14="http://schemas.microsoft.com/office/powerpoint/2010/main" val="2212202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CD15ED-9931-F9FE-122B-FCD9FD393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That calls us sons and daughters</a:t>
            </a:r>
          </a:p>
          <a:p>
            <a:r>
              <a:rPr lang="en-US" dirty="0"/>
              <a:t>We are ransomed by our father</a:t>
            </a:r>
          </a:p>
          <a:p>
            <a:r>
              <a:rPr lang="en-US" dirty="0"/>
              <a:t>Through the blood</a:t>
            </a:r>
          </a:p>
        </p:txBody>
      </p:sp>
    </p:spTree>
    <p:extLst>
      <p:ext uri="{BB962C8B-B14F-4D97-AF65-F5344CB8AC3E}">
        <p14:creationId xmlns:p14="http://schemas.microsoft.com/office/powerpoint/2010/main" val="3707193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30F91B-45DC-223E-FFC2-FB60BE68D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blood</a:t>
            </a:r>
          </a:p>
        </p:txBody>
      </p:sp>
    </p:spTree>
    <p:extLst>
      <p:ext uri="{BB962C8B-B14F-4D97-AF65-F5344CB8AC3E}">
        <p14:creationId xmlns:p14="http://schemas.microsoft.com/office/powerpoint/2010/main" val="76618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ACCED8-E4CE-1269-F290-B018C597AB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was lost, I was blind</a:t>
            </a:r>
          </a:p>
          <a:p>
            <a:r>
              <a:rPr lang="en-US" dirty="0"/>
              <a:t>I was running out of time</a:t>
            </a:r>
          </a:p>
        </p:txBody>
      </p:sp>
    </p:spTree>
    <p:extLst>
      <p:ext uri="{BB962C8B-B14F-4D97-AF65-F5344CB8AC3E}">
        <p14:creationId xmlns:p14="http://schemas.microsoft.com/office/powerpoint/2010/main" val="2202609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DC97F2-441A-7AAB-D8C4-C57775ACE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 separated</a:t>
            </a:r>
          </a:p>
          <a:p>
            <a:r>
              <a:rPr lang="en-US" dirty="0"/>
              <a:t>The breach was far too wide</a:t>
            </a:r>
          </a:p>
        </p:txBody>
      </p:sp>
    </p:spTree>
    <p:extLst>
      <p:ext uri="{BB962C8B-B14F-4D97-AF65-F5344CB8AC3E}">
        <p14:creationId xmlns:p14="http://schemas.microsoft.com/office/powerpoint/2010/main" val="212042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CC049-B119-7853-F19D-ECFC629A66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from the far side of the chasm</a:t>
            </a:r>
          </a:p>
          <a:p>
            <a:r>
              <a:rPr lang="en-US" dirty="0"/>
              <a:t>You held me in your sight</a:t>
            </a:r>
          </a:p>
        </p:txBody>
      </p:sp>
    </p:spTree>
    <p:extLst>
      <p:ext uri="{BB962C8B-B14F-4D97-AF65-F5344CB8AC3E}">
        <p14:creationId xmlns:p14="http://schemas.microsoft.com/office/powerpoint/2010/main" val="19598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8F3278-9B24-03D3-AE67-BB046701D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You made a way</a:t>
            </a:r>
          </a:p>
          <a:p>
            <a:r>
              <a:rPr lang="en-US" dirty="0"/>
              <a:t>Across the great divide</a:t>
            </a:r>
          </a:p>
        </p:txBody>
      </p:sp>
    </p:spTree>
    <p:extLst>
      <p:ext uri="{BB962C8B-B14F-4D97-AF65-F5344CB8AC3E}">
        <p14:creationId xmlns:p14="http://schemas.microsoft.com/office/powerpoint/2010/main" val="11616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48AADB-8835-3A08-CB81-2359047C1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Left behind, heavens throne</a:t>
            </a:r>
          </a:p>
          <a:p>
            <a:r>
              <a:rPr lang="en-US" dirty="0"/>
              <a:t>To build it here inside</a:t>
            </a:r>
          </a:p>
        </p:txBody>
      </p:sp>
    </p:spTree>
    <p:extLst>
      <p:ext uri="{BB962C8B-B14F-4D97-AF65-F5344CB8AC3E}">
        <p14:creationId xmlns:p14="http://schemas.microsoft.com/office/powerpoint/2010/main" val="221490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DA07E1-F56C-6B77-89BF-EBC301798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there at the cross</a:t>
            </a:r>
          </a:p>
          <a:p>
            <a:r>
              <a:rPr lang="en-US" dirty="0"/>
              <a:t>You paid the debt I owed</a:t>
            </a:r>
          </a:p>
        </p:txBody>
      </p:sp>
    </p:spTree>
    <p:extLst>
      <p:ext uri="{BB962C8B-B14F-4D97-AF65-F5344CB8AC3E}">
        <p14:creationId xmlns:p14="http://schemas.microsoft.com/office/powerpoint/2010/main" val="370845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94433A-FCCD-4206-5192-708E74EF6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Broke my chains, freed my soul</a:t>
            </a:r>
          </a:p>
          <a:p>
            <a:r>
              <a:rPr lang="en-US" dirty="0"/>
              <a:t>For the first I had hope</a:t>
            </a:r>
          </a:p>
        </p:txBody>
      </p:sp>
    </p:spTree>
    <p:extLst>
      <p:ext uri="{BB962C8B-B14F-4D97-AF65-F5344CB8AC3E}">
        <p14:creationId xmlns:p14="http://schemas.microsoft.com/office/powerpoint/2010/main" val="2794336798"/>
      </p:ext>
    </p:extLst>
  </p:cSld>
  <p:clrMapOvr>
    <a:masterClrMapping/>
  </p:clrMapOvr>
</p:sld>
</file>

<file path=ppt/theme/theme1.xml><?xml version="1.0" encoding="utf-8"?>
<a:theme xmlns:a="http://schemas.openxmlformats.org/drawingml/2006/main" name="IC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CP" id="{0C5A6D40-3701-184A-A333-F6DBD0453217}" vid="{E1061816-E28C-334E-A7D3-00ACB9E3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2</TotalTime>
  <Words>251</Words>
  <Application>Microsoft Macintosh PowerPoint</Application>
  <PresentationFormat>Widescreen</PresentationFormat>
  <Paragraphs>47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Calibri</vt:lpstr>
      <vt:lpstr>ICP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2025-10-20T00:56:28Z</dcterms:created>
  <dcterms:modified xsi:type="dcterms:W3CDTF">2025-10-20T00:58:31Z</dcterms:modified>
</cp:coreProperties>
</file>