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930" r:id="rId2"/>
    <p:sldId id="931" r:id="rId3"/>
    <p:sldId id="932" r:id="rId4"/>
    <p:sldId id="933" r:id="rId5"/>
    <p:sldId id="934" r:id="rId6"/>
    <p:sldId id="935" r:id="rId7"/>
    <p:sldId id="936" r:id="rId8"/>
    <p:sldId id="937" r:id="rId9"/>
    <p:sldId id="938" r:id="rId10"/>
    <p:sldId id="939" r:id="rId11"/>
    <p:sldId id="940" r:id="rId12"/>
    <p:sldId id="941" r:id="rId13"/>
    <p:sldId id="942" r:id="rId14"/>
    <p:sldId id="943" r:id="rId15"/>
    <p:sldId id="94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A478-56DF-4B89-AD88-11519BD29F36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A25CB-0889-4A2F-A391-5798B6E2C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23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 나라 위하여
길 떠나는 나의 형제여</a:t>
            </a:r>
          </a:p>
          <a:p>
            <a:r>
              <a:rPr lang="en-US" altLang="ko-KR"/>
              <a:t>My brother who is leaving for the kingdom of the Lord,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72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주께서 가라시니
너는 가라 주의 이름으로</a:t>
            </a:r>
          </a:p>
          <a:p>
            <a:r>
              <a:rPr lang="en-US" altLang="ko-KR"/>
              <a:t>Go in the name of the Lord 
for the Lord has called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87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거칠은 광야 위에
꽃은 피어나고</a:t>
            </a:r>
          </a:p>
          <a:p>
            <a:r>
              <a:rPr lang="en-US" altLang="ko-KR"/>
              <a:t>Upon the dry wilderness,
a flower will bloom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32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세상은 네 안에서
주님의 영광 보리라</a:t>
            </a:r>
          </a:p>
          <a:p>
            <a:r>
              <a:rPr lang="en-US" altLang="ko-KR"/>
              <a:t>The world will see 
The glory of God in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682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강하고 담대하라
세상 이기신 주 늘 함께</a:t>
            </a:r>
          </a:p>
          <a:p>
            <a:r>
              <a:rPr lang="en-US" altLang="ko-KR"/>
              <a:t>Be strong and courageous
For the Lord who has overcome the world is with you always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726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너와 동행하시며
네게 새 힘 늘 주시리 </a:t>
            </a:r>
          </a:p>
          <a:p>
            <a:r>
              <a:rPr lang="en-US" altLang="ko-KR"/>
              <a:t>He will walk with you
And renew your strength always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84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평강의 왕 함께 가시니</a:t>
            </a:r>
          </a:p>
          <a:p>
            <a:r>
              <a:rPr lang="en-US" altLang="ko-KR"/>
              <a:t>The King of Peace will be with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걸음 걸음 주 인도하리</a:t>
            </a:r>
          </a:p>
          <a:p>
            <a:r>
              <a:rPr lang="en-US" altLang="ko-KR"/>
              <a:t>The Lord will guide your every step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4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강한 손 널 이끄시리</a:t>
            </a:r>
          </a:p>
          <a:p>
            <a:r>
              <a:rPr lang="en-US" altLang="ko-KR"/>
              <a:t>His strong hands will lead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71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축복 있으리</a:t>
            </a:r>
          </a:p>
          <a:p>
            <a:r>
              <a:rPr lang="en-US" altLang="ko-KR"/>
              <a:t>The Lord’s blessing will be with you
In the path you walk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6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주 함께 하시니</a:t>
            </a:r>
          </a:p>
          <a:p>
            <a:r>
              <a:rPr lang="en-US" altLang="ko-KR"/>
              <a:t>The God of glory is with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42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네가 밟는 모든 땅
주님 다스리리</a:t>
            </a:r>
          </a:p>
          <a:p>
            <a:r>
              <a:rPr lang="en-US" altLang="ko-KR"/>
              <a:t>The Lord will reign 
over all the land you step foot 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33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너는 주의 길 예비케 되리</a:t>
            </a:r>
          </a:p>
          <a:p>
            <a:r>
              <a:rPr lang="en-US" altLang="ko-KR"/>
              <a:t>You will prepare
the way of the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2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14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8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C3B57B-B434-4D82-BF28-A0621F0455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3EFD3-0C94-4265-8F5C-3E6155FC0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brother who is leaving for the kingdom of the Lord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 in the name of the Lord 
For the Lord has called you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the dry wilderness
A flower will bloom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world will see 
</a:t>
            </a:r>
            <a:r>
              <a:rPr lang="en-US"/>
              <a:t>the glory </a:t>
            </a:r>
            <a:r>
              <a:rPr lang="en-US" dirty="0"/>
              <a:t>of God in you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 strong and courageous
For the Lord who has overcome the world is with you always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will walk with you</a:t>
            </a:r>
            <a:r>
              <a:rPr lang="en-US"/>
              <a:t>
and </a:t>
            </a:r>
            <a:r>
              <a:rPr lang="en-US" dirty="0"/>
              <a:t>renew your strength always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peace of the Lord </a:t>
            </a:r>
          </a:p>
          <a:p>
            <a:r>
              <a:rPr lang="en-US" dirty="0"/>
              <a:t>will be with you in your path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King of peace will be with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Lord will guide your every step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His strong hands will lead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Lord’s blessing will be with you
in the path you walk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God of Glory is with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Lord will reign 
over all the land you step foot 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prepare the way of the Lord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400</Words>
  <Application>Microsoft Office PowerPoint</Application>
  <PresentationFormat>Widescreen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6</cp:revision>
  <dcterms:created xsi:type="dcterms:W3CDTF">2020-02-08T19:44:12Z</dcterms:created>
  <dcterms:modified xsi:type="dcterms:W3CDTF">2022-04-12T08:07:39Z</dcterms:modified>
</cp:coreProperties>
</file>