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870" r:id="rId2"/>
    <p:sldId id="1182" r:id="rId3"/>
    <p:sldId id="1183" r:id="rId4"/>
    <p:sldId id="1184" r:id="rId5"/>
    <p:sldId id="1185" r:id="rId6"/>
    <p:sldId id="1186" r:id="rId7"/>
    <p:sldId id="1187" r:id="rId8"/>
    <p:sldId id="1188" r:id="rId9"/>
    <p:sldId id="1189" r:id="rId10"/>
    <p:sldId id="1190" r:id="rId11"/>
    <p:sldId id="1191" r:id="rId12"/>
    <p:sldId id="1192" r:id="rId13"/>
    <p:sldId id="1195" r:id="rId14"/>
    <p:sldId id="11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8DEF-2DC7-455C-B91A-47A08E97168A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D862A-C582-4AFA-BD7A-9281811D81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97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358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2127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순교자의 피 헛되지 않네
죽음의 권세 무너뜨리네</a:t>
            </a:r>
          </a:p>
          <a:p>
            <a:r>
              <a:rPr lang="en-US" altLang="ko-KR"/>
              <a:t>The blood of the martyrs is not in vain
Breaking the power of fear and death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048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땅끝이 청년들을 부르네</a:t>
            </a:r>
          </a:p>
          <a:p>
            <a:r>
              <a:rPr lang="en-US" altLang="ko-KR"/>
              <a:t>We will go out </a:t>
            </a:r>
          </a:p>
          <a:p>
            <a:r>
              <a:rPr lang="en-US" altLang="ko-KR"/>
              <a:t>to the ends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224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한국교회 진군하리</a:t>
            </a:r>
          </a:p>
          <a:p>
            <a:r>
              <a:rPr lang="en-US" altLang="ko-KR"/>
              <a:t>The global church of Christ</a:t>
            </a:r>
          </a:p>
          <a:p>
            <a:r>
              <a:rPr lang="en-US" altLang="ko-KR"/>
              <a:t>marches forward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90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교회 승리하리</a:t>
            </a:r>
          </a:p>
          <a:p>
            <a:r>
              <a:rPr lang="en-US" altLang="ko-KR"/>
              <a:t>The global church of Christ</a:t>
            </a:r>
          </a:p>
          <a:p>
            <a:r>
              <a:rPr lang="en-US" altLang="ko-KR"/>
              <a:t>will have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976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선교사의 피가
땅끝에 뿌려졌네</a:t>
            </a:r>
          </a:p>
          <a:p>
            <a:r>
              <a:rPr lang="en-US" altLang="ko-KR"/>
              <a:t>The blood of the missionaries</a:t>
            </a:r>
          </a:p>
          <a:p>
            <a:r>
              <a:rPr lang="en-US" altLang="ko-KR"/>
              <a:t>Shed across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172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형제의 마지막 호흡
온 땅에 증거되네</a:t>
            </a:r>
          </a:p>
          <a:p>
            <a:r>
              <a:rPr lang="en-US" altLang="ko-KR"/>
              <a:t>The final breath of our brothers</a:t>
            </a:r>
          </a:p>
          <a:p>
            <a:r>
              <a:rPr lang="en-US" altLang="ko-KR"/>
              <a:t>Testifies to all nations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10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끝없이 흐르는 눈물
영원한 찬송되고</a:t>
            </a:r>
          </a:p>
          <a:p>
            <a:r>
              <a:rPr lang="en-US" altLang="ko-KR"/>
              <a:t>The endless flow of our tears</a:t>
            </a:r>
          </a:p>
          <a:p>
            <a:r>
              <a:rPr lang="en-US" altLang="ko-KR"/>
              <a:t>becoming eternal praise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53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천국의 승리의 소망
우리 믿음 일으키네</a:t>
            </a:r>
          </a:p>
          <a:p>
            <a:r>
              <a:rPr lang="en-US" altLang="ko-KR"/>
              <a:t>Our faith will be made new again</a:t>
            </a:r>
          </a:p>
          <a:p>
            <a:r>
              <a:rPr lang="en-US" altLang="ko-KR"/>
              <a:t>in the hope of heaven's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471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순교자의 얼굴
해처럼 빛나고</a:t>
            </a:r>
          </a:p>
          <a:p>
            <a:r>
              <a:rPr lang="en-US" altLang="ko-KR"/>
              <a:t>The faces of the martyrs</a:t>
            </a:r>
          </a:p>
          <a:p>
            <a:r>
              <a:rPr lang="en-US" altLang="ko-KR"/>
              <a:t>Shine like the sun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63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마음
불같이 타오르네</a:t>
            </a:r>
          </a:p>
          <a:p>
            <a:r>
              <a:rPr lang="en-US" altLang="ko-KR"/>
              <a:t>The hearts of young people</a:t>
            </a:r>
          </a:p>
          <a:p>
            <a:r>
              <a:rPr lang="en-US" altLang="ko-KR"/>
              <a:t>burn like a blazing fire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042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거룩한 성령의 바람
서쪽을 향해 불고</a:t>
            </a:r>
          </a:p>
          <a:p>
            <a:r>
              <a:rPr lang="en-US" altLang="ko-KR"/>
              <a:t>Wind of the Holy Spirit</a:t>
            </a:r>
          </a:p>
          <a:p>
            <a:r>
              <a:rPr lang="en-US" altLang="ko-KR"/>
              <a:t>Blowing towards the west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21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부흥의 그 불길 위에
산제물로 드려지네</a:t>
            </a:r>
          </a:p>
          <a:p>
            <a:r>
              <a:rPr lang="en-US" altLang="ko-KR"/>
              <a:t>We will gladly give up our lives</a:t>
            </a:r>
          </a:p>
          <a:p>
            <a:r>
              <a:rPr lang="en-US" altLang="ko-KR"/>
              <a:t>On road of final revival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1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154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0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5D1CB16-0087-4E25-B5AA-4051FD54AB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24F2CB-679E-4590-81D1-211D0182E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66FEE5-695A-4D53-8E78-3181F705D4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F0586-5C14-4D62-A885-5DA82288B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700" dirty="0"/>
              <a:t>The blood of the martyrs are not in vain
Breaking the power of fear and death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go out </a:t>
            </a:r>
          </a:p>
          <a:p>
            <a:r>
              <a:rPr lang="en-US" dirty="0"/>
              <a:t>to the ends of the earth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global church of Christ</a:t>
            </a:r>
          </a:p>
          <a:p>
            <a:r>
              <a:rPr lang="en-US" dirty="0"/>
              <a:t>marches forward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688564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global church of Christ</a:t>
            </a:r>
          </a:p>
          <a:p>
            <a:r>
              <a:rPr lang="en-US"/>
              <a:t>will </a:t>
            </a:r>
            <a:r>
              <a:rPr lang="en-US" dirty="0"/>
              <a:t>have victory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Blood of the missionaries</a:t>
            </a:r>
          </a:p>
          <a:p>
            <a:r>
              <a:rPr lang="en-US" dirty="0"/>
              <a:t>shed across the earth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Final breath of our brothers</a:t>
            </a:r>
          </a:p>
          <a:p>
            <a:r>
              <a:rPr lang="en-US" dirty="0"/>
              <a:t>testifies to all nations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endless flow of our tears</a:t>
            </a:r>
          </a:p>
          <a:p>
            <a:r>
              <a:rPr lang="en-US" dirty="0"/>
              <a:t>becoming eternal praise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faith will be made new again</a:t>
            </a:r>
          </a:p>
          <a:p>
            <a:r>
              <a:rPr lang="en-US" dirty="0"/>
              <a:t>In the hope of heaven's victory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faces of the martyrs</a:t>
            </a:r>
          </a:p>
          <a:p>
            <a:r>
              <a:rPr lang="en-US" dirty="0"/>
              <a:t>shine like the sun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hearts of young people</a:t>
            </a:r>
          </a:p>
          <a:p>
            <a:r>
              <a:rPr lang="en-US" dirty="0"/>
              <a:t>burn like a blazing fire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Wind of the Holy Spirit</a:t>
            </a:r>
          </a:p>
          <a:p>
            <a:r>
              <a:rPr lang="en-US" dirty="0"/>
              <a:t>blowing towards the west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gladly give up our lives</a:t>
            </a:r>
          </a:p>
          <a:p>
            <a:r>
              <a:rPr lang="en-US" dirty="0"/>
              <a:t>On the road of final revival</a:t>
            </a:r>
          </a:p>
        </p:txBody>
      </p:sp>
      <p:pic>
        <p:nvPicPr>
          <p:cNvPr id="4" name="그림 3" descr="China_1.png"/>
          <p:cNvPicPr preferRelativeResize="0">
            <a:picLocks noGrp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2"/>
          <a:stretch/>
        </p:blipFill>
        <p:spPr bwMode="auto">
          <a:xfrm>
            <a:off x="10832098" y="269252"/>
            <a:ext cx="1008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199</Words>
  <Application>Microsoft Office PowerPoint</Application>
  <PresentationFormat>와이드스크린</PresentationFormat>
  <Paragraphs>84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맑은 고딕</vt:lpstr>
      <vt:lpstr>Arial</vt:lpstr>
      <vt:lpstr>Arial Black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12</cp:revision>
  <dcterms:created xsi:type="dcterms:W3CDTF">2020-02-08T19:41:45Z</dcterms:created>
  <dcterms:modified xsi:type="dcterms:W3CDTF">2022-11-16T20:01:09Z</dcterms:modified>
</cp:coreProperties>
</file>