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1080" r:id="rId2"/>
    <p:sldId id="1081" r:id="rId3"/>
    <p:sldId id="1082" r:id="rId4"/>
    <p:sldId id="1083" r:id="rId5"/>
    <p:sldId id="1084" r:id="rId6"/>
    <p:sldId id="1085" r:id="rId7"/>
    <p:sldId id="1086" r:id="rId8"/>
    <p:sldId id="1087" r:id="rId9"/>
    <p:sldId id="1088" r:id="rId10"/>
    <p:sldId id="1089" r:id="rId11"/>
    <p:sldId id="1090" r:id="rId12"/>
    <p:sldId id="1091" r:id="rId13"/>
    <p:sldId id="1092" r:id="rId14"/>
    <p:sldId id="1093" r:id="rId15"/>
    <p:sldId id="1094" r:id="rId16"/>
    <p:sldId id="1095" r:id="rId17"/>
    <p:sldId id="1096" r:id="rId18"/>
    <p:sldId id="1097" r:id="rId19"/>
    <p:sldId id="1098" r:id="rId20"/>
    <p:sldId id="1099" r:id="rId21"/>
    <p:sldId id="110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8B06-9C0A-4438-A721-342BB0F4D37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D709-C0BA-496E-A1C0-FF711BC5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1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11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엎드려 절하세
엎드려 절하세</a:t>
            </a:r>
          </a:p>
          <a:p>
            <a:r>
              <a:rPr lang="en-US" altLang="ko-KR"/>
              <a:t>O come, let us adore Him, 
O come, let us adore Him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302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엎드려 절하세
구세주 났네</a:t>
            </a:r>
          </a:p>
          <a:p>
            <a:r>
              <a:rPr lang="en-US" altLang="ko-KR"/>
              <a:t>O come, let us adore Him, 
Christ the Lord!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187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세상에 주께서 탄생할 때에</a:t>
            </a:r>
          </a:p>
          <a:p>
            <a:r>
              <a:rPr lang="en-US" altLang="ko-KR"/>
              <a:t>For God of true God, 
this world's divine Redeemer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55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참 신과 참 사람이 되시려고</a:t>
            </a:r>
          </a:p>
          <a:p>
            <a:r>
              <a:rPr lang="en-US" altLang="ko-KR"/>
              <a:t>In grace condescending 
to be truly man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592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 동정녀 몸에서 나시었으니</a:t>
            </a:r>
          </a:p>
          <a:p>
            <a:r>
              <a:rPr lang="en-US" altLang="ko-KR"/>
              <a:t>Despis'd not the womb of virgin, sweet and lowly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249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엎드려 절하세
엎드려 절하세</a:t>
            </a:r>
          </a:p>
          <a:p>
            <a:r>
              <a:rPr lang="en-US" altLang="ko-KR"/>
              <a:t>O come, let us adore Him, 
O come, let us adore Him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906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엎드려 절하세
구세주 났네</a:t>
            </a:r>
          </a:p>
          <a:p>
            <a:r>
              <a:rPr lang="en-US" altLang="ko-KR"/>
              <a:t>O come, let us adore Him, 
Christ the Lord!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665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여호와의 말씀이 육신을 입어</a:t>
            </a:r>
          </a:p>
          <a:p>
            <a:r>
              <a:rPr lang="en-US" altLang="ko-KR"/>
              <a:t>O Yea, Lord, we greet Thee, 
born this happy morning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335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날 구원할 구주가 되셨도다</a:t>
            </a:r>
          </a:p>
          <a:p>
            <a:r>
              <a:rPr lang="en-US" altLang="ko-KR"/>
              <a:t>O Jesus, 
to Thee be all glory giv'n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883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늘 감사한 찬송을 주 앞에 드려</a:t>
            </a:r>
          </a:p>
          <a:p>
            <a:r>
              <a:rPr lang="en-US" altLang="ko-KR"/>
              <a:t>Word of the Father, 
now in flesh appearing!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38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참 반가운 신도여 다 이리 와서</a:t>
            </a:r>
          </a:p>
          <a:p>
            <a:r>
              <a:rPr lang="en-US" altLang="ko-KR"/>
              <a:t>O come, all ye faithful, 
joyful and triumphant,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60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엎드려 절하세
엎드려 절하세</a:t>
            </a:r>
          </a:p>
          <a:p>
            <a:r>
              <a:rPr lang="en-US" altLang="ko-KR"/>
              <a:t>O come, let us adore Him, 
O come, let us adore Him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117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엎드려 절하세
구세주 났네</a:t>
            </a:r>
          </a:p>
          <a:p>
            <a:r>
              <a:rPr lang="en-US" altLang="ko-KR"/>
              <a:t>O come, let us adore Him, 
Christ the Lord!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78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베들레헴 성안에 가 봅시다</a:t>
            </a:r>
          </a:p>
          <a:p>
            <a:r>
              <a:rPr lang="en-US" altLang="ko-KR"/>
              <a:t>O come ye, 
O come ye to Bethlehem!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15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 구유에 누이신 아기를 보고</a:t>
            </a:r>
          </a:p>
          <a:p>
            <a:r>
              <a:rPr lang="en-US" altLang="ko-KR"/>
              <a:t>Come and behold Him, born the King of angles!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83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엎드려 절하세
엎드려 절하세</a:t>
            </a:r>
          </a:p>
          <a:p>
            <a:r>
              <a:rPr lang="en-US" altLang="ko-KR"/>
              <a:t>O come, let us adore Him, 
O come, let us adore Him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039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엎드려 절하세
구세주 났네</a:t>
            </a:r>
          </a:p>
          <a:p>
            <a:r>
              <a:rPr lang="en-US" altLang="ko-KR"/>
              <a:t>O come, let us adore Him, 
Christ the Lord!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31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 천사여 찬송을 높이 불러서</a:t>
            </a:r>
          </a:p>
          <a:p>
            <a:r>
              <a:rPr lang="en-US" altLang="ko-KR"/>
              <a:t>O Sing, choirs of angels, 
sing in exultation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73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광활한 천지에 울리어라</a:t>
            </a:r>
          </a:p>
          <a:p>
            <a:r>
              <a:rPr lang="en-US" altLang="ko-KR"/>
              <a:t>O sing, all ye bright hosts of 
heav'n above!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715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하나님앞에
늘 영광을 돌려</a:t>
            </a:r>
          </a:p>
          <a:p>
            <a:r>
              <a:rPr lang="en-US" altLang="ko-KR"/>
              <a:t>Glory to God, 
all glory in the highest!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67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96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8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3E44F6C-81E2-4ED4-B7A9-05D8EF53698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BEFB80-C44B-4AEA-B061-3DEAA5066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come, let us adore him
O come, let us adore him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come, let us adore him 
Christ the Lord!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For God of true God, 
this world's divine Redeemer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 grace condescending 
to be truly man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Despis'd not the womb of virgin, sweet and lowly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come, let us adore him 
O come, let us adore him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come, let us adore him 
Christ the Lord!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Yea, Lord, we greet thee
born this happy morning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Jesus, 
to thee be all glory </a:t>
            </a:r>
            <a:r>
              <a:rPr lang="en-US" dirty="0" err="1"/>
              <a:t>giv'n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Word of the Father, 
now in flesh appearing!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come, all ye faithful, 
Joyful and triumphant,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come, let us adore him
O come, let us adore him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 come, let us adore him
Christ the Lord!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 come ye, 
O come ye to Bethlehem!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Come and behold him, born the King of angels!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come, let us adore him 
O come, let us adore him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come, let us adore him, 
Christ the Lord!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 Sing, choirs of angels, 
sing in exultation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 sing, all ye bright hosts of 
heav'n above!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Glory to God, 
all glory in the highest!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607</Words>
  <Application>Microsoft Office PowerPoint</Application>
  <PresentationFormat>Widescreen</PresentationFormat>
  <Paragraphs>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7</cp:revision>
  <dcterms:created xsi:type="dcterms:W3CDTF">2020-02-08T19:46:55Z</dcterms:created>
  <dcterms:modified xsi:type="dcterms:W3CDTF">2022-04-12T08:06:30Z</dcterms:modified>
</cp:coreProperties>
</file>