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819" r:id="rId2"/>
    <p:sldId id="820" r:id="rId3"/>
    <p:sldId id="821" r:id="rId4"/>
    <p:sldId id="822" r:id="rId5"/>
    <p:sldId id="823" r:id="rId6"/>
    <p:sldId id="824" r:id="rId7"/>
    <p:sldId id="825" r:id="rId8"/>
    <p:sldId id="1526" r:id="rId9"/>
    <p:sldId id="1527" r:id="rId10"/>
    <p:sldId id="82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7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39AF0-885D-445C-B4DE-468E702ADD4E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FCAE7D-2080-48DB-8D27-32F6570547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033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2402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영원히 영광 돌리리라</a:t>
            </a:r>
          </a:p>
          <a:p>
            <a:r>
              <a:rPr lang="en-US" altLang="ko-KR"/>
              <a:t>Give him the glory forevermore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3709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아버지여 구하오니 
사랑과 빛 비추소서</a:t>
            </a:r>
          </a:p>
          <a:p>
            <a:r>
              <a:rPr lang="en-US" altLang="ko-KR"/>
              <a:t>Father, we ask that You would come
And shine Your light and love on us 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792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메마른 우리 영혼에
소망주소서</a:t>
            </a:r>
          </a:p>
          <a:p>
            <a:r>
              <a:rPr lang="en-US" altLang="ko-KR"/>
              <a:t>Renew our dry and weary hearts
With Your new hope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4375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우리 모든 삶 다하여 
주 예수 찬양하오니</a:t>
            </a:r>
          </a:p>
          <a:p>
            <a:r>
              <a:rPr lang="en-US" altLang="ko-KR"/>
              <a:t>We come to offer You our lives
And worship You as Lord and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7359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능력으로 이 민족 
구원하소서</a:t>
            </a:r>
          </a:p>
          <a:p>
            <a:r>
              <a:rPr lang="en-US" altLang="ko-KR"/>
              <a:t>Reveal your power among the lost
Save this nation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192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주님께 영광 존귀 
모든 백성과 방언들</a:t>
            </a:r>
          </a:p>
          <a:p>
            <a:r>
              <a:rPr lang="en-US" altLang="ko-KR"/>
              <a:t>Glory and honor to Jesus
All of the earth and nations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992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이름 높이 올려 
영원히 영광 돌리리</a:t>
            </a:r>
          </a:p>
          <a:p>
            <a:r>
              <a:rPr lang="en-US" altLang="ko-KR"/>
              <a:t>Lift up the name of Jesus
Give him the glory forever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99148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주님께 영광 존귀 
모든 백성과 방언들</a:t>
            </a:r>
          </a:p>
          <a:p>
            <a:r>
              <a:rPr lang="en-US" altLang="ko-KR"/>
              <a:t>Glory and honor to Jesus
All of the earth and nations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99259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이름 높이 올려 
영원히 영광 돌리리</a:t>
            </a:r>
          </a:p>
          <a:p>
            <a:r>
              <a:rPr lang="en-US" altLang="ko-KR"/>
              <a:t>Lift up the name of Jesus
Give him the glory forever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Helvetica"/>
                <a:sym typeface="Calibri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Helvetica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542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602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122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A172213-E04E-4B85-A288-9B8D27792851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415DB7-7BE1-4B09-A413-7E9C05CBB2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Give him the glory forevermore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5458"/>
          <a:stretch/>
        </p:blipFill>
        <p:spPr bwMode="auto">
          <a:xfrm>
            <a:off x="10512491" y="142852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60981" y="803630"/>
            <a:ext cx="13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Russia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Father, we ask that you would come
and shine your light and love on us  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5458"/>
          <a:stretch/>
        </p:blipFill>
        <p:spPr bwMode="auto">
          <a:xfrm>
            <a:off x="10512491" y="142852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60981" y="803630"/>
            <a:ext cx="13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Russia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Renew our dry and weary hearts
with your new hope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5458"/>
          <a:stretch/>
        </p:blipFill>
        <p:spPr bwMode="auto">
          <a:xfrm>
            <a:off x="10512491" y="142852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60981" y="803630"/>
            <a:ext cx="13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Russia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come to offer you our lives
and worship you as Lord and King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5458"/>
          <a:stretch/>
        </p:blipFill>
        <p:spPr bwMode="auto">
          <a:xfrm>
            <a:off x="10512491" y="142852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60981" y="803630"/>
            <a:ext cx="13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Russia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Reveal your power among the lost
Save this nation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5458"/>
          <a:stretch/>
        </p:blipFill>
        <p:spPr bwMode="auto">
          <a:xfrm>
            <a:off x="10512491" y="142852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60981" y="803630"/>
            <a:ext cx="13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Russia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Glory and honor to Jesus
All of the earth and nations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5458"/>
          <a:stretch/>
        </p:blipFill>
        <p:spPr bwMode="auto">
          <a:xfrm>
            <a:off x="10512491" y="142852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60981" y="803630"/>
            <a:ext cx="13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Russia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Lift up the name of Jesus
Give him the glory forever 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5458"/>
          <a:stretch/>
        </p:blipFill>
        <p:spPr bwMode="auto">
          <a:xfrm>
            <a:off x="10512491" y="142852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60981" y="803630"/>
            <a:ext cx="13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defTabSz="1219170"/>
            <a:r>
              <a:rPr lang="en-US" altLang="ko-KR" sz="2400" b="1" dirty="0">
                <a:solidFill>
                  <a:prstClr val="white"/>
                </a:solidFill>
                <a:latin typeface="Arial Black" pitchFamily="34" charset="0"/>
                <a:ea typeface="Arial Unicode MS" pitchFamily="50" charset="-127"/>
                <a:cs typeface="Arial" pitchFamily="34" charset="0"/>
              </a:rPr>
              <a:t>Russia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Glory and honor to Jesus
All of the earth and nations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5458"/>
          <a:stretch/>
        </p:blipFill>
        <p:spPr bwMode="auto">
          <a:xfrm>
            <a:off x="10512491" y="142852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60981" y="803630"/>
            <a:ext cx="13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pitchFamily="34" charset="0"/>
                <a:sym typeface="Calibri"/>
              </a:rPr>
              <a:t>Russia</a:t>
            </a:r>
          </a:p>
        </p:txBody>
      </p:sp>
    </p:spTree>
    <p:extLst>
      <p:ext uri="{BB962C8B-B14F-4D97-AF65-F5344CB8AC3E}">
        <p14:creationId xmlns:p14="http://schemas.microsoft.com/office/powerpoint/2010/main" val="319144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Lift up the name of Jesus
Give him the glory forevermore </a:t>
            </a:r>
          </a:p>
        </p:txBody>
      </p:sp>
      <p:pic>
        <p:nvPicPr>
          <p:cNvPr id="31" name="그림 1"/>
          <p:cNvPicPr preferRelativeResize="0">
            <a:picLocks/>
          </p:cNvPicPr>
          <p:nvPr/>
        </p:nvPicPr>
        <p:blipFill rotWithShape="1">
          <a:blip r:embed="rId3"/>
          <a:srcRect b="25458"/>
          <a:stretch/>
        </p:blipFill>
        <p:spPr bwMode="auto">
          <a:xfrm>
            <a:off x="10512491" y="142852"/>
            <a:ext cx="1344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1"/>
          <p:cNvSpPr txBox="1">
            <a:spLocks noChangeArrowheads="1"/>
          </p:cNvSpPr>
          <p:nvPr/>
        </p:nvSpPr>
        <p:spPr bwMode="auto">
          <a:xfrm>
            <a:off x="10560981" y="803630"/>
            <a:ext cx="13063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ctr" defTabSz="121917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 Black" pitchFamily="34" charset="0"/>
                <a:ea typeface="Arial Unicode MS" pitchFamily="50" charset="-127"/>
                <a:cs typeface="Arial" pitchFamily="34" charset="0"/>
                <a:sym typeface="Calibri"/>
              </a:rPr>
              <a:t>Russia</a:t>
            </a:r>
          </a:p>
        </p:txBody>
      </p:sp>
    </p:spTree>
    <p:extLst>
      <p:ext uri="{BB962C8B-B14F-4D97-AF65-F5344CB8AC3E}">
        <p14:creationId xmlns:p14="http://schemas.microsoft.com/office/powerpoint/2010/main" val="11166716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289</Words>
  <Application>Microsoft Office PowerPoint</Application>
  <PresentationFormat>Widescreen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Arial Black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9</cp:revision>
  <dcterms:created xsi:type="dcterms:W3CDTF">2020-02-08T19:40:42Z</dcterms:created>
  <dcterms:modified xsi:type="dcterms:W3CDTF">2022-04-01T02:12:53Z</dcterms:modified>
</cp:coreProperties>
</file>