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06" r:id="rId2"/>
    <p:sldId id="807" r:id="rId3"/>
    <p:sldId id="809" r:id="rId4"/>
    <p:sldId id="811" r:id="rId5"/>
    <p:sldId id="813" r:id="rId6"/>
    <p:sldId id="1178" r:id="rId7"/>
    <p:sldId id="1179" r:id="rId8"/>
    <p:sldId id="1180" r:id="rId9"/>
    <p:sldId id="1181" r:id="rId10"/>
    <p:sldId id="11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4010" autoAdjust="0"/>
  </p:normalViewPr>
  <p:slideViewPr>
    <p:cSldViewPr snapToGrid="0">
      <p:cViewPr varScale="1">
        <p:scale>
          <a:sx n="71" d="100"/>
          <a:sy n="71" d="100"/>
        </p:scale>
        <p:origin x="30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AA2EB-322E-486E-900E-B92F61AEC9FC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0738-C8D9-44A2-9D34-7560C1D63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1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97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84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주님의 십자가 사랑</a:t>
            </a:r>
            <a:br>
              <a:rPr lang="ko-KR" altLang="en-US"/>
            </a:br>
            <a:r>
              <a:rPr lang="ko-KR" altLang="en-US"/>
              <a:t>우릴 재촉하시네</a:t>
            </a:r>
          </a:p>
          <a:p>
            <a:r>
              <a:rPr lang="en-US" altLang="ko-KR"/>
              <a:t>The Cross of our Christ is an 
everlasting love</a:t>
            </a:r>
          </a:p>
          <a:p>
            <a:r>
              <a:rPr lang="en-US" altLang="ko-KR"/>
              <a:t>A love that holds, never fails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52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복음 들고 예루살렘 향해 일어나</a:t>
            </a:r>
            <a:br>
              <a:rPr lang="ko-KR" altLang="en-US"/>
            </a:br>
            <a:r>
              <a:rPr lang="ko-KR" altLang="en-US"/>
              <a:t>너 거침없이 나아가라</a:t>
            </a:r>
          </a:p>
          <a:p>
            <a:r>
              <a:rPr lang="en-US" altLang="ko-KR"/>
              <a:t>We will go towards Jerusalem
with this truth of Christ</a:t>
            </a:r>
          </a:p>
          <a:p>
            <a:r>
              <a:rPr lang="en-US" altLang="ko-KR"/>
              <a:t>With no hesitation, we will stand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10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모진 고난 핍박이 와도</a:t>
            </a:r>
            <a:br>
              <a:rPr lang="ko-KR" altLang="en-US"/>
            </a:br>
            <a:r>
              <a:rPr lang="ko-KR" altLang="en-US"/>
              <a:t>우리 믿음 더욱 견고해</a:t>
            </a:r>
          </a:p>
          <a:p>
            <a:r>
              <a:rPr lang="en-US" altLang="ko-KR"/>
              <a:t>Though hardships come 
with persecution's pain</a:t>
            </a:r>
          </a:p>
          <a:p>
            <a:r>
              <a:rPr lang="en-US" altLang="ko-KR"/>
              <a:t>We know our faith will grow stronger still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선포하리 하나님 나라</a:t>
            </a:r>
            <a:br>
              <a:rPr lang="ko-KR" altLang="en-US"/>
            </a:br>
            <a:r>
              <a:rPr lang="ko-KR" altLang="en-US"/>
              <a:t>주님의 교회 승리하리라</a:t>
            </a:r>
          </a:p>
          <a:p>
            <a:r>
              <a:rPr lang="en-US" altLang="ko-KR"/>
              <a:t>Prepare the way, let His kingdom come</a:t>
            </a:r>
          </a:p>
          <a:p>
            <a:r>
              <a:rPr lang="en-US" altLang="ko-KR"/>
              <a:t>His church will rise and be victorious!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943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명령 따라
한국 교회 일어나리라</a:t>
            </a:r>
          </a:p>
          <a:p>
            <a:r>
              <a:rPr lang="en-US" altLang="ko-KR"/>
              <a:t>Holding the word the Lord commands
Rise up, oh Global Church of Christ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8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죽음 앞에서라도
돌아서지 않으리</a:t>
            </a:r>
          </a:p>
          <a:p>
            <a:r>
              <a:rPr lang="en-US" altLang="ko-KR"/>
              <a:t>We will not turn back nor flee
When we’re faced with death and fear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9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부흥의 불길 따라
선교한국 일어나리라</a:t>
            </a:r>
          </a:p>
          <a:p>
            <a:r>
              <a:rPr lang="en-US" altLang="ko-KR"/>
              <a:t>Holding revival in our hearts
Rise up, oh Global Church of Christ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46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주님 다시 오실 때까지</a:t>
            </a:r>
          </a:p>
          <a:p>
            <a:r>
              <a:rPr lang="en-US" altLang="ko-KR"/>
              <a:t>Till our Jesus comes in 
glory as the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70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91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1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32E6D4-1EC4-4DAF-9C35-0651A13268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ED542-179B-47E1-92AD-54B513308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932E6D4-1EC4-4DAF-9C35-0651A132684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ED542-179B-47E1-92AD-54B513308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cross of our Christ is an 
everlasting love</a:t>
            </a:r>
          </a:p>
          <a:p>
            <a:r>
              <a:rPr lang="en-US" dirty="0"/>
              <a:t>A love that holds, never 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go towards Jerusalem
With this truth of Christ</a:t>
            </a:r>
          </a:p>
          <a:p>
            <a:r>
              <a:rPr lang="en-US" dirty="0"/>
              <a:t>With no hesitation, we will 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pc="-200" dirty="0"/>
              <a:t>Though hardships come 
With persecution's pain</a:t>
            </a:r>
          </a:p>
          <a:p>
            <a:r>
              <a:rPr lang="en-US" altLang="ko-KR" spc="-200" dirty="0"/>
              <a:t>We know our faith will grow stronger still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Prepare the way, let his kingdom come</a:t>
            </a:r>
          </a:p>
          <a:p>
            <a:r>
              <a:rPr lang="en-US" altLang="ko-KR" spc="-200" dirty="0"/>
              <a:t>His church will rise and be victorious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Holding the word the Lord commands
Rise up, oh Global Church of Christ</a:t>
            </a:r>
          </a:p>
        </p:txBody>
      </p:sp>
    </p:spTree>
    <p:extLst>
      <p:ext uri="{BB962C8B-B14F-4D97-AF65-F5344CB8AC3E}">
        <p14:creationId xmlns:p14="http://schemas.microsoft.com/office/powerpoint/2010/main" val="22938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 will not turn back nor flee
When we’re faced with death and fear</a:t>
            </a:r>
          </a:p>
        </p:txBody>
      </p:sp>
    </p:spTree>
    <p:extLst>
      <p:ext uri="{BB962C8B-B14F-4D97-AF65-F5344CB8AC3E}">
        <p14:creationId xmlns:p14="http://schemas.microsoft.com/office/powerpoint/2010/main" val="26935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Holding revival in our hearts
Rise up, oh Global Church of Christ</a:t>
            </a:r>
          </a:p>
        </p:txBody>
      </p:sp>
    </p:spTree>
    <p:extLst>
      <p:ext uri="{BB962C8B-B14F-4D97-AF65-F5344CB8AC3E}">
        <p14:creationId xmlns:p14="http://schemas.microsoft.com/office/powerpoint/2010/main" val="12672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Till our Jesus comes in </a:t>
            </a:r>
          </a:p>
          <a:p>
            <a:r>
              <a:rPr lang="en-US"/>
              <a:t>glory </a:t>
            </a:r>
            <a:r>
              <a:rPr lang="en-US" dirty="0"/>
              <a:t>as the King</a:t>
            </a:r>
          </a:p>
        </p:txBody>
      </p:sp>
    </p:spTree>
    <p:extLst>
      <p:ext uri="{BB962C8B-B14F-4D97-AF65-F5344CB8AC3E}">
        <p14:creationId xmlns:p14="http://schemas.microsoft.com/office/powerpoint/2010/main" val="17060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101</Words>
  <Application>Microsoft Office PowerPoint</Application>
  <PresentationFormat>와이드스크린</PresentationFormat>
  <Paragraphs>43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10</cp:revision>
  <dcterms:created xsi:type="dcterms:W3CDTF">2020-02-08T19:40:28Z</dcterms:created>
  <dcterms:modified xsi:type="dcterms:W3CDTF">2022-11-19T17:58:13Z</dcterms:modified>
</cp:coreProperties>
</file>