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1" r:id="rId2"/>
    <p:sldId id="282" r:id="rId3"/>
    <p:sldId id="284" r:id="rId4"/>
    <p:sldId id="286" r:id="rId5"/>
    <p:sldId id="288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4868-9473-4A82-8347-0839B24169E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08B4B-AC60-43A6-8230-16C74EDE5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819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</a:t>
            </a:r>
          </a:p>
          <a:p>
            <a:r>
              <a:rPr lang="en-US" altLang="ko-KR"/>
              <a:t>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35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눈 들어 주를 봅니다</a:t>
            </a:r>
            <a:br>
              <a:rPr lang="ko-KR" altLang="en-US"/>
            </a:br>
            <a:r>
              <a:rPr lang="ko-KR" altLang="en-US"/>
              <a:t>나의 주 나의 하나님</a:t>
            </a:r>
          </a:p>
          <a:p>
            <a:r>
              <a:rPr lang="en-US" altLang="ko-KR"/>
              <a:t>I lift my eyes and look to you, Lord</a:t>
            </a:r>
          </a:p>
          <a:p>
            <a:r>
              <a:rPr lang="en-US" altLang="ko-KR"/>
              <a:t>My Jesus, my Lord and my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6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모든 죄 사하신 주</a:t>
            </a:r>
            <a:br>
              <a:rPr lang="ko-KR" altLang="en-US"/>
            </a:br>
            <a:r>
              <a:rPr lang="ko-KR" altLang="en-US"/>
              <a:t>십자가 사랑 찬양합니다</a:t>
            </a:r>
          </a:p>
          <a:p>
            <a:r>
              <a:rPr lang="en-US" altLang="ko-KR"/>
              <a:t>You bore my sins upon the cross</a:t>
            </a:r>
          </a:p>
          <a:p>
            <a:r>
              <a:rPr lang="en-US" altLang="ko-KR"/>
              <a:t>I give praise to you, my Savior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420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손 들어 경배합니다</a:t>
            </a:r>
            <a:br>
              <a:rPr lang="ko-KR" altLang="en-US"/>
            </a:br>
            <a:r>
              <a:rPr lang="ko-KR" altLang="en-US"/>
              <a:t>나의 왕 나의 예수님</a:t>
            </a:r>
          </a:p>
          <a:p>
            <a:r>
              <a:rPr lang="en-US" altLang="ko-KR"/>
              <a:t>I lift my hands and worship You, God</a:t>
            </a:r>
          </a:p>
          <a:p>
            <a:r>
              <a:rPr lang="en-US" altLang="ko-KR"/>
              <a:t>My Jesus, my Lord and my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48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주님만 간절히 원해</a:t>
            </a:r>
            <a:br>
              <a:rPr lang="ko-KR" altLang="en-US"/>
            </a:br>
            <a:r>
              <a:rPr lang="ko-KR" altLang="en-US"/>
              <a:t>주 영광으로 임하소서</a:t>
            </a:r>
          </a:p>
          <a:p>
            <a:r>
              <a:rPr lang="en-US" altLang="ko-KR"/>
              <a:t>It’s You alone that I desire</a:t>
            </a:r>
          </a:p>
          <a:p>
            <a:r>
              <a:rPr lang="en-US" altLang="ko-KR"/>
              <a:t>Come and take Your place, 
my glorious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474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하늘을 여소서
주 보게 하소서</a:t>
            </a:r>
          </a:p>
          <a:p>
            <a:r>
              <a:rPr lang="en-US" altLang="ko-KR"/>
              <a:t>Open the heavens, Lord 
Lead us to see Your face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8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성령의 불 내리소서</a:t>
            </a:r>
          </a:p>
          <a:p>
            <a:r>
              <a:rPr lang="en-US" altLang="ko-KR"/>
              <a:t>Spirit come set our hearts 
on fire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6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열방이 주 앞에
엎드려 경배해</a:t>
            </a:r>
          </a:p>
          <a:p>
            <a:r>
              <a:rPr lang="en-US" altLang="ko-KR"/>
              <a:t>All nations will bow down
Worship and bless Your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643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다시 오실 영광의 왕</a:t>
            </a:r>
          </a:p>
          <a:p>
            <a:r>
              <a:rPr lang="en-US" altLang="ko-KR"/>
              <a:t>Glorious King 
who is to come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28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57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7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PowerPoint_Presentation3.pptx"/><Relationship Id="rId13" Type="http://schemas.openxmlformats.org/officeDocument/2006/relationships/package" Target="../embeddings/Microsoft_PowerPoint_Presentation8.pptx"/><Relationship Id="rId3" Type="http://schemas.openxmlformats.org/officeDocument/2006/relationships/notesSlide" Target="../notesSlides/notesSlide1.xml"/><Relationship Id="rId7" Type="http://schemas.openxmlformats.org/officeDocument/2006/relationships/package" Target="../embeddings/Microsoft_PowerPoint_Presentation2.pptx"/><Relationship Id="rId12" Type="http://schemas.openxmlformats.org/officeDocument/2006/relationships/package" Target="../embeddings/Microsoft_PowerPoint_Presentation7.ppt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PowerPoint_Presentation1.pptx"/><Relationship Id="rId11" Type="http://schemas.openxmlformats.org/officeDocument/2006/relationships/package" Target="../embeddings/Microsoft_PowerPoint_Presentation6.pptx"/><Relationship Id="rId5" Type="http://schemas.openxmlformats.org/officeDocument/2006/relationships/image" Target="../media/image1.emf"/><Relationship Id="rId10" Type="http://schemas.openxmlformats.org/officeDocument/2006/relationships/package" Target="../embeddings/Microsoft_PowerPoint_Presentation5.pptx"/><Relationship Id="rId4" Type="http://schemas.openxmlformats.org/officeDocument/2006/relationships/package" Target="../embeddings/Microsoft_PowerPoint_Presentation.pptx"/><Relationship Id="rId9" Type="http://schemas.openxmlformats.org/officeDocument/2006/relationships/package" Target="../embeddings/Microsoft_PowerPoint_Presentation4.pptx"/><Relationship Id="rId14" Type="http://schemas.openxmlformats.org/officeDocument/2006/relationships/package" Target="../embeddings/Microsoft_PowerPoint_Presentation9.ppt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2D4071-4B38-45AF-AC02-F9937A9CAA2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829AE8-53DF-4539-BA6A-DBC82053F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id="{8257AB61-F7BD-4001-BDC4-B00F0501B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33943"/>
              </p:ext>
            </p:extLst>
          </p:nvPr>
        </p:nvGraphicFramePr>
        <p:xfrm>
          <a:off x="1416050" y="230188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esentation" r:id="rId4" imgW="6096296" imgH="3429229" progId="PowerPoint.Show.12">
                  <p:embed/>
                </p:oleObj>
              </mc:Choice>
              <mc:Fallback>
                <p:oleObj name="Presentation" r:id="rId4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6050" y="230188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A640A0E1-730B-462D-92A5-33B98BC8D6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199025"/>
              </p:ext>
            </p:extLst>
          </p:nvPr>
        </p:nvGraphicFramePr>
        <p:xfrm>
          <a:off x="1514475" y="328613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resentation" r:id="rId6" imgW="6096296" imgH="3429229" progId="PowerPoint.Show.12">
                  <p:embed/>
                </p:oleObj>
              </mc:Choice>
              <mc:Fallback>
                <p:oleObj name="Presentation" r:id="rId6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4475" y="328613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D488D3B-49FE-4780-9BB2-DCA09335E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338588"/>
              </p:ext>
            </p:extLst>
          </p:nvPr>
        </p:nvGraphicFramePr>
        <p:xfrm>
          <a:off x="1612900" y="427038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resentation" r:id="rId7" imgW="6096296" imgH="3429229" progId="PowerPoint.Show.12">
                  <p:embed/>
                </p:oleObj>
              </mc:Choice>
              <mc:Fallback>
                <p:oleObj name="Presentation" r:id="rId7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2900" y="427038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  <a:extLst>
              <a:ext uri="{FF2B5EF4-FFF2-40B4-BE49-F238E27FC236}">
                <a16:creationId xmlns:a16="http://schemas.microsoft.com/office/drawing/2014/main" id="{5607A327-E822-477F-B5B1-EEF844930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621047"/>
              </p:ext>
            </p:extLst>
          </p:nvPr>
        </p:nvGraphicFramePr>
        <p:xfrm>
          <a:off x="1711325" y="525463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resentation" r:id="rId8" imgW="6096296" imgH="3429229" progId="PowerPoint.Show.12">
                  <p:embed/>
                </p:oleObj>
              </mc:Choice>
              <mc:Fallback>
                <p:oleObj name="Presentation" r:id="rId8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1325" y="525463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  <a:extLst>
              <a:ext uri="{FF2B5EF4-FFF2-40B4-BE49-F238E27FC236}">
                <a16:creationId xmlns:a16="http://schemas.microsoft.com/office/drawing/2014/main" id="{3C6056C3-DDCB-4430-833D-CC8EFF6DA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73976"/>
              </p:ext>
            </p:extLst>
          </p:nvPr>
        </p:nvGraphicFramePr>
        <p:xfrm>
          <a:off x="1809750" y="623888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resentation" r:id="rId9" imgW="6096296" imgH="3429229" progId="PowerPoint.Show.12">
                  <p:embed/>
                </p:oleObj>
              </mc:Choice>
              <mc:Fallback>
                <p:oleObj name="Presentation" r:id="rId9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9750" y="623888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0"/>
            <a:extLst>
              <a:ext uri="{FF2B5EF4-FFF2-40B4-BE49-F238E27FC236}">
                <a16:creationId xmlns:a16="http://schemas.microsoft.com/office/drawing/2014/main" id="{1ADA89B2-2987-4364-9C1B-F1E86D40B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851568"/>
              </p:ext>
            </p:extLst>
          </p:nvPr>
        </p:nvGraphicFramePr>
        <p:xfrm>
          <a:off x="1908175" y="722313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resentation" r:id="rId10" imgW="6096296" imgH="3429229" progId="PowerPoint.Show.12">
                  <p:embed/>
                </p:oleObj>
              </mc:Choice>
              <mc:Fallback>
                <p:oleObj name="Presentation" r:id="rId10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8175" y="722313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  <a:extLst>
              <a:ext uri="{FF2B5EF4-FFF2-40B4-BE49-F238E27FC236}">
                <a16:creationId xmlns:a16="http://schemas.microsoft.com/office/drawing/2014/main" id="{4895BA8E-37C9-4BB0-9A03-E590E9E0B7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363839"/>
              </p:ext>
            </p:extLst>
          </p:nvPr>
        </p:nvGraphicFramePr>
        <p:xfrm>
          <a:off x="2006600" y="820738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resentation" r:id="rId11" imgW="6096296" imgH="3429229" progId="PowerPoint.Show.12">
                  <p:embed/>
                </p:oleObj>
              </mc:Choice>
              <mc:Fallback>
                <p:oleObj name="Presentation" r:id="rId11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6600" y="820738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A61BF896-AEDF-434F-A262-FEAD74A0E5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12929"/>
              </p:ext>
            </p:extLst>
          </p:nvPr>
        </p:nvGraphicFramePr>
        <p:xfrm>
          <a:off x="2105025" y="919163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resentation" r:id="rId12" imgW="6096296" imgH="3429229" progId="PowerPoint.Show.12">
                  <p:embed/>
                </p:oleObj>
              </mc:Choice>
              <mc:Fallback>
                <p:oleObj name="Presentation" r:id="rId12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5025" y="919163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ADDD86E1-982B-4C41-996F-0D5081FE5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111089"/>
              </p:ext>
            </p:extLst>
          </p:nvPr>
        </p:nvGraphicFramePr>
        <p:xfrm>
          <a:off x="2203450" y="1017588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resentation" r:id="rId13" imgW="6096296" imgH="3429229" progId="PowerPoint.Show.12">
                  <p:embed/>
                </p:oleObj>
              </mc:Choice>
              <mc:Fallback>
                <p:oleObj name="Presentation" r:id="rId13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3450" y="1017588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0"/>
            <a:extLst>
              <a:ext uri="{FF2B5EF4-FFF2-40B4-BE49-F238E27FC236}">
                <a16:creationId xmlns:a16="http://schemas.microsoft.com/office/drawing/2014/main" id="{F967D396-C552-43B4-9A04-F3B3156F4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42995"/>
              </p:ext>
            </p:extLst>
          </p:nvPr>
        </p:nvGraphicFramePr>
        <p:xfrm>
          <a:off x="2301875" y="1116013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resentation" r:id="rId14" imgW="6096296" imgH="3429229" progId="PowerPoint.Show.12">
                  <p:embed/>
                </p:oleObj>
              </mc:Choice>
              <mc:Fallback>
                <p:oleObj name="Presentation" r:id="rId14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1875" y="1116013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3812"/>
          <a:stretch/>
        </p:blipFill>
        <p:spPr bwMode="auto">
          <a:xfrm>
            <a:off x="10523875" y="142852"/>
            <a:ext cx="1344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826610" y="836713"/>
            <a:ext cx="856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Iran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lift my eyes and look to you, Lord</a:t>
            </a:r>
          </a:p>
          <a:p>
            <a:r>
              <a:rPr lang="en-US" dirty="0"/>
              <a:t>My Jesus, my Lord and my God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3812"/>
          <a:stretch/>
        </p:blipFill>
        <p:spPr bwMode="auto">
          <a:xfrm>
            <a:off x="10523875" y="142852"/>
            <a:ext cx="1344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826610" y="836713"/>
            <a:ext cx="856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Iran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You bore my sins upon the cross</a:t>
            </a:r>
          </a:p>
          <a:p>
            <a:r>
              <a:rPr lang="en-US"/>
              <a:t>I give praise to you, my Savior King</a:t>
            </a:r>
            <a:endParaRPr lang="en-US" dirty="0"/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3812"/>
          <a:stretch/>
        </p:blipFill>
        <p:spPr bwMode="auto">
          <a:xfrm>
            <a:off x="10523875" y="142852"/>
            <a:ext cx="1344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826610" y="836713"/>
            <a:ext cx="856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Iran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lift my hands and worship you, God</a:t>
            </a:r>
          </a:p>
          <a:p>
            <a:r>
              <a:rPr lang="en-US" dirty="0"/>
              <a:t>My Jesus, my Lord and my King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3812"/>
          <a:stretch/>
        </p:blipFill>
        <p:spPr bwMode="auto">
          <a:xfrm>
            <a:off x="10523875" y="142852"/>
            <a:ext cx="1344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826610" y="836713"/>
            <a:ext cx="856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Iran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It’s you alone that I desire</a:t>
            </a:r>
          </a:p>
          <a:p>
            <a:r>
              <a:rPr lang="en-US" sz="5100" dirty="0"/>
              <a:t>Come and take your place, my Glorious King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3812"/>
          <a:stretch/>
        </p:blipFill>
        <p:spPr bwMode="auto">
          <a:xfrm>
            <a:off x="10523875" y="142852"/>
            <a:ext cx="1344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826610" y="836713"/>
            <a:ext cx="856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Iran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the heavens, Lord 
Lead us to see your face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3812"/>
          <a:stretch/>
        </p:blipFill>
        <p:spPr bwMode="auto">
          <a:xfrm>
            <a:off x="10523875" y="142852"/>
            <a:ext cx="1344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826610" y="836713"/>
            <a:ext cx="856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Iran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Spirit come set our hearts on fire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3812"/>
          <a:stretch/>
        </p:blipFill>
        <p:spPr bwMode="auto">
          <a:xfrm>
            <a:off x="10523875" y="142852"/>
            <a:ext cx="1344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826610" y="836713"/>
            <a:ext cx="856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Iran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nations will bow down
Worship and bless your name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3812"/>
          <a:stretch/>
        </p:blipFill>
        <p:spPr bwMode="auto">
          <a:xfrm>
            <a:off x="10523875" y="142852"/>
            <a:ext cx="1344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826610" y="836713"/>
            <a:ext cx="856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Iran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Glorious King who is to come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3812"/>
          <a:stretch/>
        </p:blipFill>
        <p:spPr bwMode="auto">
          <a:xfrm>
            <a:off x="10523875" y="142852"/>
            <a:ext cx="1344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826610" y="836713"/>
            <a:ext cx="8567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Iran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283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Arial Black</vt:lpstr>
      <vt:lpstr>Calibri</vt:lpstr>
      <vt:lpstr>1_Office 테마</vt:lpstr>
      <vt:lpstr>Microsoft 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7</cp:revision>
  <dcterms:created xsi:type="dcterms:W3CDTF">2020-02-08T19:19:48Z</dcterms:created>
  <dcterms:modified xsi:type="dcterms:W3CDTF">2022-04-01T02:33:41Z</dcterms:modified>
</cp:coreProperties>
</file>