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675" r:id="rId2"/>
    <p:sldId id="676" r:id="rId3"/>
    <p:sldId id="678" r:id="rId4"/>
    <p:sldId id="680" r:id="rId5"/>
    <p:sldId id="681" r:id="rId6"/>
    <p:sldId id="682" r:id="rId7"/>
    <p:sldId id="683" r:id="rId8"/>
    <p:sldId id="684" r:id="rId9"/>
    <p:sldId id="6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C8C21-4E7F-4ACF-BC45-BC5639E6512D}" type="datetimeFigureOut">
              <a:rPr lang="ko-KR" altLang="en-US" smtClean="0"/>
              <a:t>2025. 8. 31.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574B3-6CBD-4742-8AB4-92152C015F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8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80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 주님의 길을 가리라</a:t>
            </a:r>
            <a:br>
              <a:rPr lang="ko-KR" altLang="en-US"/>
            </a:br>
            <a:r>
              <a:rPr lang="ko-KR" altLang="en-US"/>
              <a:t>하늘의 부르심 따라서</a:t>
            </a:r>
          </a:p>
          <a:p>
            <a:r>
              <a:rPr lang="en-US" altLang="ko-KR"/>
              <a:t>I will walk in all your ways, O Lord</a:t>
            </a:r>
          </a:p>
          <a:p>
            <a:r>
              <a:rPr lang="en-US" altLang="ko-KR"/>
              <a:t>Following the calling from above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46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얼굴을 구할 때</a:t>
            </a:r>
            <a:br>
              <a:rPr lang="ko-KR" altLang="en-US"/>
            </a:br>
            <a:r>
              <a:rPr lang="ko-KR" altLang="en-US"/>
              <a:t>거룩한 성령 임하시네</a:t>
            </a:r>
          </a:p>
          <a:p>
            <a:r>
              <a:rPr lang="en-US" altLang="ko-KR"/>
              <a:t>Now our eyes are turned to seek your face</a:t>
            </a:r>
          </a:p>
          <a:p>
            <a:r>
              <a:rPr lang="en-US" altLang="ko-KR"/>
              <a:t>Holy Spirit come and fill this place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00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물과 피를 쏟으신
하나님의 어린 양</a:t>
            </a:r>
          </a:p>
          <a:p>
            <a:r>
              <a:rPr lang="en-US" altLang="ko-KR"/>
              <a:t>How you've shed your blood for us
Jesus, precious lamb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763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사랑합니다
오 주여 나를 보내소서</a:t>
            </a:r>
          </a:p>
          <a:p>
            <a:r>
              <a:rPr lang="en-US" altLang="ko-KR"/>
              <a:t>With all my heart, I love you, Lord
Oh Jesus, send me and I will go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774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위해 살리라
주 따라가리라</a:t>
            </a:r>
          </a:p>
          <a:p>
            <a:r>
              <a:rPr lang="en-US" altLang="ko-KR"/>
              <a:t>I live my life for you 
I follow after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85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생명 다하여
주 복음 전하리</a:t>
            </a:r>
          </a:p>
          <a:p>
            <a:r>
              <a:rPr lang="en-US" altLang="ko-KR"/>
              <a:t>With every breath I have 
The Gospel I will preach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061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곧 승리하리라
그 날은 오리라</a:t>
            </a:r>
          </a:p>
          <a:p>
            <a:r>
              <a:rPr lang="en-US" altLang="ko-KR"/>
              <a:t>And we'll have victory, 
that day will surely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898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난 결코 돌아서지 않으리</a:t>
            </a:r>
          </a:p>
          <a:p>
            <a:r>
              <a:rPr lang="en-US" altLang="ko-KR"/>
              <a:t>I won't turn back until you 
come as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159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35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2025. 8. 31.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3D32975-EE45-42E5-A8CD-9B822B36BE5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2CE40-DF4A-42D7-9E03-5C95F9AEA8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dirty="0"/>
              <a:t>I will walk in all your ways, O Lord</a:t>
            </a:r>
          </a:p>
          <a:p>
            <a:r>
              <a:rPr lang="en-US" sz="5733" dirty="0"/>
              <a:t>Following the calling from above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Now our eyes are turned to seek your face</a:t>
            </a:r>
          </a:p>
          <a:p>
            <a:r>
              <a:rPr lang="en-US" sz="5733" spc="-200" dirty="0"/>
              <a:t>Holy Spirit come and fill this place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you've shed your blood for us
Jesus, Precious Lamb of God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all my heart I love you Lord
Oh Jesus, send me and I will 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I’ll live my life for you 
I’ll follow after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With every breath I have 
The gospel I will preach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we'll have victory, 
That day will surely come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 won't turn back until you come as 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275</Words>
  <Application>Microsoft Macintosh PowerPoint</Application>
  <PresentationFormat>Widescreen</PresentationFormat>
  <Paragraphs>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Ryan Moore</cp:lastModifiedBy>
  <cp:revision>11</cp:revision>
  <dcterms:created xsi:type="dcterms:W3CDTF">2020-02-08T19:37:14Z</dcterms:created>
  <dcterms:modified xsi:type="dcterms:W3CDTF">2025-09-01T02:13:54Z</dcterms:modified>
</cp:coreProperties>
</file>