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1063" r:id="rId2"/>
    <p:sldId id="1064" r:id="rId3"/>
    <p:sldId id="1065" r:id="rId4"/>
    <p:sldId id="1066" r:id="rId5"/>
    <p:sldId id="1067" r:id="rId6"/>
    <p:sldId id="1068" r:id="rId7"/>
    <p:sldId id="1069" r:id="rId8"/>
    <p:sldId id="1070" r:id="rId9"/>
    <p:sldId id="1071" r:id="rId10"/>
    <p:sldId id="1072" r:id="rId11"/>
    <p:sldId id="1073" r:id="rId12"/>
    <p:sldId id="1074" r:id="rId13"/>
    <p:sldId id="1075" r:id="rId14"/>
    <p:sldId id="1076" r:id="rId15"/>
    <p:sldId id="1077" r:id="rId16"/>
    <p:sldId id="1078" r:id="rId17"/>
    <p:sldId id="10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F043-86B0-4197-B36F-79BA88C9733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ADF6C-526E-4056-986B-74ABAB6E7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0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309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괴롬 많은 세상에
짐 지고 가는 자</a:t>
            </a:r>
          </a:p>
          <a:p>
            <a:r>
              <a:rPr lang="en-US" altLang="ko-KR"/>
              <a:t>And ye, beneath life's crushing load,
Whose forms are bending low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944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험산 준령 넘느라
온 몸이 곤하나</a:t>
            </a:r>
          </a:p>
          <a:p>
            <a:r>
              <a:rPr lang="en-US" altLang="ko-KR"/>
              <a:t>Who toil along the climbing way,
With painful steps and slow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031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죄악 세상 살 동안
새 소망 가지고</a:t>
            </a:r>
          </a:p>
          <a:p>
            <a:r>
              <a:rPr lang="en-US" altLang="ko-KR"/>
              <a:t>Look now, for glad and golden hours
Come swiftly on the wing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0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 천사 기쁜 찬송을
들으며 쉬어라</a:t>
            </a:r>
          </a:p>
          <a:p>
            <a:r>
              <a:rPr lang="en-US" altLang="ko-KR"/>
              <a:t>O rest beside the weary road,
And hear the angels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44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옛 선지 예언 응하여
베들레헴 성 중에</a:t>
            </a:r>
          </a:p>
          <a:p>
            <a:r>
              <a:rPr lang="en-US" altLang="ko-KR"/>
              <a:t>For lo, the days are hastening on,
By prophets seen of old,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619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예수 탄생 하시니
온 세상 구주라</a:t>
            </a:r>
          </a:p>
          <a:p>
            <a:r>
              <a:rPr lang="en-US" altLang="ko-KR"/>
              <a:t>When, with the ever circling years
shall come the time foretold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958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 천사 기쁜 노래를
또 다시 부르니</a:t>
            </a:r>
          </a:p>
          <a:p>
            <a:r>
              <a:rPr lang="en-US" altLang="ko-KR"/>
              <a:t>When the new heaven and earth shall own 
the prince of peace their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754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세상 사는 사람들
다 화답하도다</a:t>
            </a:r>
          </a:p>
          <a:p>
            <a:r>
              <a:rPr lang="en-US" altLang="ko-KR"/>
              <a:t>And the whole world give back the song
Which now the angels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98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맑고 환한 밤중에
뭇 천사 내려와</a:t>
            </a:r>
          </a:p>
          <a:p>
            <a:r>
              <a:rPr lang="en-US" altLang="ko-KR"/>
              <a:t>It came upon the midnight clear, 
that glorious song of old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72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손에 비파 들고서
다 찬송하기를</a:t>
            </a:r>
          </a:p>
          <a:p>
            <a:r>
              <a:rPr lang="en-US" altLang="ko-KR"/>
              <a:t>From angels bending near the earth 
to touch their harps of gold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54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평강의 왕이 오시니
다 평안하여라</a:t>
            </a:r>
          </a:p>
          <a:p>
            <a:r>
              <a:rPr lang="en-US" altLang="ko-KR"/>
              <a:t>Peace on the earth, goodwill to men,
from heav'n's all gracious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44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소란하던 세상이
다 고요하도다</a:t>
            </a:r>
          </a:p>
          <a:p>
            <a:r>
              <a:rPr lang="en-US" altLang="ko-KR"/>
              <a:t>The world in solemn stillness lay 
to hear the angels sing.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63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뭇 천사 날개 펴고서
이 땅에 내려와</a:t>
            </a:r>
          </a:p>
          <a:p>
            <a:r>
              <a:rPr lang="en-US" altLang="ko-KR"/>
              <a:t>Still through the cloven skies they come,
With peaceful wings unfurled,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30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때에 부른 노래가
또 다시 들리니</a:t>
            </a:r>
          </a:p>
          <a:p>
            <a:r>
              <a:rPr lang="en-US" altLang="ko-KR"/>
              <a:t>And still their heavenly music floats
O'er all the weary world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8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슬픔 많은 세상에
큰 위로 넘치고</a:t>
            </a:r>
          </a:p>
          <a:p>
            <a:r>
              <a:rPr lang="en-US" altLang="ko-KR"/>
              <a:t>Above its sad and lowly plain
They bend on hov-ering wing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5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세상 기뻐 뛰놀며
또 찬송하도다</a:t>
            </a:r>
          </a:p>
          <a:p>
            <a:r>
              <a:rPr lang="en-US" altLang="ko-KR"/>
              <a:t>And ever o'er its Babel sounds
The blessed angels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72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50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0819AF-4EFC-4B29-AAD2-DD2343AB17B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681D81-B460-4900-83BA-C7E0E0B1B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ye, beneath life's crushing load,
Whose forms are bending 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Who toil along the climbing way,
With painful steps and slow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Look now, for glad and golden hours
Come swiftly on the wing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 rest beside the weary road,
And hear the angels sing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For lo, the days are hastening on,
By prophets seen of old,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When, with the ever circling years
shall come the time foretold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When the new heaven and earth shall own 
the prince of peace their King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And the whole world give back the song
Which now the angels 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It came upon the midnight clear, 
that glorious song of old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From angels bending near the earth 
to touch their harps of gold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Peace on the earth, goodwill to men,
from heav'n's all gracious 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world in solemn stillness lay 
to hear the angels 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Still through the cloven skies they come,
With peaceful wings unfurled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still their heavenly music floats
O'er all the weary world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Above its sad and lowly plain
They bend on hov-ering wing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ever o'er its Babel sounds
The blessed angels 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568</Words>
  <Application>Microsoft Office PowerPoint</Application>
  <PresentationFormat>Widescreen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4</cp:revision>
  <dcterms:created xsi:type="dcterms:W3CDTF">2020-02-08T19:46:40Z</dcterms:created>
  <dcterms:modified xsi:type="dcterms:W3CDTF">2022-04-01T02:28:36Z</dcterms:modified>
</cp:coreProperties>
</file>