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6" r:id="rId2"/>
    <p:sldId id="777" r:id="rId3"/>
    <p:sldId id="779" r:id="rId4"/>
    <p:sldId id="781" r:id="rId5"/>
    <p:sldId id="783" r:id="rId6"/>
    <p:sldId id="785" r:id="rId7"/>
    <p:sldId id="786" r:id="rId8"/>
    <p:sldId id="787" r:id="rId9"/>
    <p:sldId id="788" r:id="rId10"/>
    <p:sldId id="789" r:id="rId11"/>
    <p:sldId id="7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2A467-A48B-4CA3-9BB0-FBDDC8E7E9B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AB81B-D3FB-4163-A709-7EF145E42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마라나타</a:t>
            </a:r>
            <a:br>
              <a:rPr lang="ko-KR" altLang="en-US"/>
            </a:br>
            <a:r>
              <a:rPr lang="ko-KR" altLang="en-US"/>
              <a:t>아멘 주 예수여 오시옵소서</a:t>
            </a:r>
          </a:p>
          <a:p>
            <a:r>
              <a:rPr lang="en-US" altLang="ko-KR"/>
              <a:t>Maranatha, Maranatha</a:t>
            </a:r>
          </a:p>
          <a:p>
            <a:r>
              <a:rPr lang="en-US" altLang="ko-KR"/>
              <a:t>Amen, Jesus come,
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6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아멘 주 예수여 오시옵소서</a:t>
            </a:r>
          </a:p>
          <a:p>
            <a:r>
              <a:rPr lang="en-US" altLang="ko-KR"/>
              <a:t>Amen, Jesus come,
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24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2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땅의 모든 끝 모든 족속</a:t>
            </a:r>
            <a:br>
              <a:rPr lang="ko-KR" altLang="en-US"/>
            </a:br>
            <a:r>
              <a:rPr lang="ko-KR" altLang="en-US"/>
              <a:t>주를 찬송하게 하소서</a:t>
            </a:r>
          </a:p>
          <a:p>
            <a:r>
              <a:rPr lang="en-US" altLang="ko-KR"/>
              <a:t>Across the earth, may nations rise</a:t>
            </a:r>
          </a:p>
          <a:p>
            <a:r>
              <a:rPr lang="en-US" altLang="ko-KR"/>
              <a:t>To worship You our lord and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2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1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열방이 주께 돌아와</a:t>
            </a:r>
            <a:br>
              <a:rPr lang="ko-KR" altLang="en-US"/>
            </a:br>
            <a:r>
              <a:rPr lang="ko-KR" altLang="en-US"/>
              <a:t>춤추며 경배하게 하소서</a:t>
            </a:r>
          </a:p>
          <a:p>
            <a:r>
              <a:rPr lang="en-US" altLang="ko-KR"/>
              <a:t>All tribes and tongues turn to Jesus</a:t>
            </a:r>
          </a:p>
          <a:p>
            <a:r>
              <a:rPr lang="en-US" altLang="ko-KR"/>
              <a:t>With dance and praise
before his coming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74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
다시 오실 길을 만들자</a:t>
            </a:r>
          </a:p>
          <a:p>
            <a:r>
              <a:rPr lang="en-US" altLang="ko-KR"/>
              <a:t>King of Kings,
We’ll prepare the way of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5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십자가를 들고
땅 끝까지 우린 가리라</a:t>
            </a:r>
          </a:p>
          <a:p>
            <a:r>
              <a:rPr lang="en-US" altLang="ko-KR"/>
              <a:t>We’ll take up our cross and 
go out to the ends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0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하늘 영광
온 땅 덮을 때</a:t>
            </a:r>
          </a:p>
          <a:p>
            <a:r>
              <a:rPr lang="en-US" altLang="ko-KR"/>
              <a:t>And when the glory of Your kingdom 
is covering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43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우린 땅 끝에서 주를 맞으리</a:t>
            </a:r>
          </a:p>
          <a:p>
            <a:r>
              <a:rPr lang="en-US" altLang="ko-KR"/>
              <a:t>From the nations
we will usher in our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7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A9A118-2CD1-4E88-9EAE-2FAFBF2DEB3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CA6A0-036F-4207-AE49-21AC57EE6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Maranatha, Maranatha</a:t>
            </a:r>
          </a:p>
          <a:p>
            <a:r>
              <a:rPr lang="en-US" dirty="0"/>
              <a:t>Amen Jesus come
We long for your return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Amen Jesus come</a:t>
            </a:r>
            <a:r>
              <a:rPr lang="en-US"/>
              <a:t>
We </a:t>
            </a:r>
            <a:r>
              <a:rPr lang="en-US" dirty="0"/>
              <a:t>long </a:t>
            </a:r>
            <a:r>
              <a:rPr lang="en-US"/>
              <a:t>for your </a:t>
            </a:r>
            <a:r>
              <a:rPr lang="en-US" dirty="0"/>
              <a:t>return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Maranatha, Jesus our lord</a:t>
            </a:r>
          </a:p>
          <a:p>
            <a:r>
              <a:rPr lang="en-US" dirty="0"/>
              <a:t>Come, we long for your return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Across the earth, may nations rise</a:t>
            </a:r>
          </a:p>
          <a:p>
            <a:r>
              <a:rPr lang="en-US" dirty="0"/>
              <a:t>to worship you our Lord and 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Maranatha, do not delay</a:t>
            </a:r>
          </a:p>
          <a:p>
            <a:r>
              <a:rPr lang="en-US" dirty="0"/>
              <a:t>Come, we long for your return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tribes and tongues turn to Jesus</a:t>
            </a:r>
          </a:p>
          <a:p>
            <a:r>
              <a:rPr lang="en-US" dirty="0"/>
              <a:t>With dance and praise
Before his coming throne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King of kings
We’ll prepare the way of your return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We’ll take up our cross and 
Go out to the ends of the earth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glory of the kingdom 
is covering the earth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nations
We will usher in our 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329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2020-02-08T19:40:01Z</dcterms:created>
  <dcterms:modified xsi:type="dcterms:W3CDTF">2022-04-01T03:51:49Z</dcterms:modified>
</cp:coreProperties>
</file>