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39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5CA80-59B3-455F-8E59-FD2F72E4E014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F48E4-D68C-4985-8589-10A944723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0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596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 날에 온 땅과 열방이</a:t>
            </a:r>
          </a:p>
          <a:p>
            <a:r>
              <a:rPr lang="en-US" altLang="ko-KR"/>
              <a:t>On that day,
every nation will rise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718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경배하며
주의 이름 높이리</a:t>
            </a:r>
          </a:p>
          <a:p>
            <a:r>
              <a:rPr lang="en-US" altLang="ko-KR"/>
              <a:t>Exalt your name, 
give You praise through all the earth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829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외치세 왕의 왕 예수께</a:t>
            </a:r>
          </a:p>
          <a:p>
            <a:r>
              <a:rPr lang="en-US" altLang="ko-KR"/>
              <a:t>Lift Your voice 
to Jesus the 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579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할렐루야
주의 나라 영원하리라</a:t>
            </a:r>
          </a:p>
          <a:p>
            <a:r>
              <a:rPr lang="en-US" altLang="ko-KR"/>
              <a:t>Hallelujah 
Let Your kingdom forever reign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2188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왕의 왕이 되신 주 예수</a:t>
            </a:r>
          </a:p>
          <a:p>
            <a:r>
              <a:rPr lang="en-US" altLang="ko-KR"/>
              <a:t>Jesus Christ, 
You are the King of Kings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929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전능의 왕 되신 주 예수</a:t>
            </a:r>
          </a:p>
          <a:p>
            <a:r>
              <a:rPr lang="en-US" altLang="ko-KR"/>
              <a:t>Jesus Christ 
You are Almighty God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32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사망 권세 이기신 어린양</a:t>
            </a:r>
          </a:p>
          <a:p>
            <a:r>
              <a:rPr lang="en-US" altLang="ko-KR" dirty="0"/>
              <a:t>The worthy lamb 
who reigns victory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40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주의 나라 영원하리라</a:t>
            </a:r>
          </a:p>
          <a:p>
            <a:r>
              <a:rPr lang="en-US" altLang="ko-KR"/>
              <a:t>May your glory shine 
forevermore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49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창조주 하나님
내 눈을 여소서</a:t>
            </a:r>
          </a:p>
          <a:p>
            <a:r>
              <a:rPr lang="en-US" altLang="ko-KR"/>
              <a:t>Open up my eyes, 
creator of the earth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131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영원한 주의 나라
볼 수 있게</a:t>
            </a:r>
          </a:p>
          <a:p>
            <a:r>
              <a:rPr lang="en-US" altLang="ko-KR"/>
              <a:t>Let us see Your kingdom reign 
forevermore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54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하늘이 열리고
주의 빛 비추네</a:t>
            </a:r>
          </a:p>
          <a:p>
            <a:r>
              <a:rPr lang="en-US" altLang="ko-KR"/>
              <a:t>The heavens open up, 
and shine the light of truth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231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시온 위에 주 영광
임하시네</a:t>
            </a:r>
          </a:p>
          <a:p>
            <a:r>
              <a:rPr lang="en-US" altLang="ko-KR"/>
              <a:t>On the mount of Zion,
may Your glory fall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818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구주의 행하신 일
열방이 보게 되리</a:t>
            </a:r>
          </a:p>
          <a:p>
            <a:r>
              <a:rPr lang="en-US" altLang="ko-KR"/>
              <a:t>The work that You have done, 
all nations will come to see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962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모든 고통과 눈물
사라지네</a:t>
            </a:r>
          </a:p>
          <a:p>
            <a:r>
              <a:rPr lang="en-US" altLang="ko-KR"/>
              <a:t>Every pain and tear, 
Lord You will  wipe away 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3595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공의와 진리로
주님 다스리네</a:t>
            </a:r>
          </a:p>
          <a:p>
            <a:r>
              <a:rPr lang="en-US" altLang="ko-KR"/>
              <a:t>In justice and in truth, 
You reign forevermore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212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만민 위에 주 성령
임하시네</a:t>
            </a:r>
          </a:p>
          <a:p>
            <a:r>
              <a:rPr lang="en-US" altLang="ko-KR"/>
              <a:t>May your Spirit cover over 
all the earth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85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44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09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5275E8-1297-4D54-8712-CCEFCBE3852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FEE2B-7D10-4C20-A52D-5DB4003865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 that day, every nation will rise</a:t>
            </a:r>
          </a:p>
        </p:txBody>
      </p:sp>
      <p:pic>
        <p:nvPicPr>
          <p:cNvPr id="31" name="Picture 3" descr="C:\Users\intercpmedia\Downloads\Telegram Desktop\일본국기 (2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491" y="88851"/>
            <a:ext cx="13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571810" y="748041"/>
            <a:ext cx="1208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Japan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Exalt your name 
Give you praise through all the earth</a:t>
            </a:r>
          </a:p>
        </p:txBody>
      </p:sp>
      <p:pic>
        <p:nvPicPr>
          <p:cNvPr id="31" name="Picture 3" descr="C:\Users\intercpmedia\Downloads\Telegram Desktop\일본국기 (2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491" y="88851"/>
            <a:ext cx="13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571810" y="748041"/>
            <a:ext cx="1208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Japan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Lift your voice to Jesus the King</a:t>
            </a:r>
          </a:p>
        </p:txBody>
      </p:sp>
      <p:pic>
        <p:nvPicPr>
          <p:cNvPr id="31" name="Picture 3" descr="C:\Users\intercpmedia\Downloads\Telegram Desktop\일본국기 (2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491" y="88851"/>
            <a:ext cx="13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571810" y="748041"/>
            <a:ext cx="1208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Japan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Hallelujah 
Let your kingdom forever reign</a:t>
            </a:r>
          </a:p>
        </p:txBody>
      </p:sp>
      <p:pic>
        <p:nvPicPr>
          <p:cNvPr id="31" name="Picture 3" descr="C:\Users\intercpmedia\Downloads\Telegram Desktop\일본국기 (2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491" y="88851"/>
            <a:ext cx="13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571810" y="748041"/>
            <a:ext cx="1208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Japan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Jesus Christ 
You are the King of kings</a:t>
            </a:r>
          </a:p>
        </p:txBody>
      </p:sp>
      <p:pic>
        <p:nvPicPr>
          <p:cNvPr id="31" name="Picture 3" descr="C:\Users\intercpmedia\Downloads\Telegram Desktop\일본국기 (2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491" y="88851"/>
            <a:ext cx="13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571810" y="748041"/>
            <a:ext cx="1208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Japan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Jesus Christ 
You are Almighty God</a:t>
            </a:r>
          </a:p>
        </p:txBody>
      </p:sp>
      <p:pic>
        <p:nvPicPr>
          <p:cNvPr id="31" name="Picture 3" descr="C:\Users\intercpmedia\Downloads\Telegram Desktop\일본국기 (2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491" y="88851"/>
            <a:ext cx="13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571810" y="748041"/>
            <a:ext cx="1208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Japan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Worthy Lamb </a:t>
            </a:r>
            <a:r>
              <a:rPr lang="en-US"/>
              <a:t>
who </a:t>
            </a:r>
            <a:r>
              <a:rPr lang="en-US" dirty="0"/>
              <a:t>reigns in victory</a:t>
            </a:r>
          </a:p>
        </p:txBody>
      </p:sp>
      <p:pic>
        <p:nvPicPr>
          <p:cNvPr id="31" name="Picture 3" descr="C:\Users\intercpmedia\Downloads\Telegram Desktop\일본국기 (2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491" y="88851"/>
            <a:ext cx="13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571810" y="748041"/>
            <a:ext cx="1208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Japan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May your </a:t>
            </a:r>
            <a:r>
              <a:rPr lang="en-US" dirty="0"/>
              <a:t>glory shine </a:t>
            </a:r>
            <a:r>
              <a:rPr lang="en-US"/>
              <a:t>
Forevermore</a:t>
            </a:r>
            <a:endParaRPr lang="en-US" dirty="0"/>
          </a:p>
        </p:txBody>
      </p:sp>
      <p:pic>
        <p:nvPicPr>
          <p:cNvPr id="31" name="Picture 3" descr="C:\Users\intercpmedia\Downloads\Telegram Desktop\일본국기 (2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491" y="88851"/>
            <a:ext cx="13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571810" y="748041"/>
            <a:ext cx="1208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Japan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 up my eyes 
Creator of the earth</a:t>
            </a:r>
          </a:p>
        </p:txBody>
      </p:sp>
      <p:pic>
        <p:nvPicPr>
          <p:cNvPr id="31" name="Picture 3" descr="C:\Users\intercpmedia\Downloads\Telegram Desktop\일본국기 (2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491" y="88851"/>
            <a:ext cx="13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571810" y="748041"/>
            <a:ext cx="1208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Japan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 us see your kingdom reign 
forevermore</a:t>
            </a:r>
          </a:p>
        </p:txBody>
      </p:sp>
      <p:pic>
        <p:nvPicPr>
          <p:cNvPr id="31" name="Picture 3" descr="C:\Users\intercpmedia\Downloads\Telegram Desktop\일본국기 (2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491" y="88851"/>
            <a:ext cx="13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571810" y="748041"/>
            <a:ext cx="1208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Japan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heavens open up 
and shine the light of truth</a:t>
            </a:r>
          </a:p>
        </p:txBody>
      </p:sp>
      <p:pic>
        <p:nvPicPr>
          <p:cNvPr id="31" name="Picture 3" descr="C:\Users\intercpmedia\Downloads\Telegram Desktop\일본국기 (2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491" y="88851"/>
            <a:ext cx="13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571810" y="748041"/>
            <a:ext cx="1208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Japan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 the mount of Zion</a:t>
            </a:r>
          </a:p>
          <a:p>
            <a:r>
              <a:rPr lang="en-US" dirty="0"/>
              <a:t>May your glory fall</a:t>
            </a:r>
          </a:p>
        </p:txBody>
      </p:sp>
      <p:pic>
        <p:nvPicPr>
          <p:cNvPr id="31" name="Picture 3" descr="C:\Users\intercpmedia\Downloads\Telegram Desktop\일본국기 (2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491" y="88851"/>
            <a:ext cx="13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571810" y="748041"/>
            <a:ext cx="1208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Japan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work that you have done 
All nations will come to see</a:t>
            </a:r>
          </a:p>
        </p:txBody>
      </p:sp>
      <p:pic>
        <p:nvPicPr>
          <p:cNvPr id="31" name="Picture 3" descr="C:\Users\intercpmedia\Downloads\Telegram Desktop\일본국기 (2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491" y="88851"/>
            <a:ext cx="13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571810" y="748041"/>
            <a:ext cx="1208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Japan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pain and tear
Lord you will wipe away </a:t>
            </a:r>
          </a:p>
        </p:txBody>
      </p:sp>
      <p:pic>
        <p:nvPicPr>
          <p:cNvPr id="31" name="Picture 3" descr="C:\Users\intercpmedia\Downloads\Telegram Desktop\일본국기 (2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491" y="88851"/>
            <a:ext cx="13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571810" y="748041"/>
            <a:ext cx="1208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Japan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justice and in truth 
You reign forevermore</a:t>
            </a:r>
          </a:p>
        </p:txBody>
      </p:sp>
      <p:pic>
        <p:nvPicPr>
          <p:cNvPr id="31" name="Picture 3" descr="C:\Users\intercpmedia\Downloads\Telegram Desktop\일본국기 (2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491" y="88851"/>
            <a:ext cx="13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571810" y="748041"/>
            <a:ext cx="1208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Japan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your Spirit cover over 
all the earth</a:t>
            </a:r>
          </a:p>
        </p:txBody>
      </p:sp>
      <p:pic>
        <p:nvPicPr>
          <p:cNvPr id="31" name="Picture 3" descr="C:\Users\intercpmedia\Downloads\Telegram Desktop\일본국기 (2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491" y="88851"/>
            <a:ext cx="1344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571810" y="748041"/>
            <a:ext cx="1208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Japan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409</Words>
  <Application>Microsoft Office PowerPoint</Application>
  <PresentationFormat>Widescreen</PresentationFormat>
  <Paragraphs>82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Arial Black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11</cp:revision>
  <dcterms:created xsi:type="dcterms:W3CDTF">2020-02-08T19:23:44Z</dcterms:created>
  <dcterms:modified xsi:type="dcterms:W3CDTF">2022-04-12T08:40:44Z</dcterms:modified>
</cp:coreProperties>
</file>