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9" autoAdjust="0"/>
    <p:restoredTop sz="76887" autoAdjust="0"/>
  </p:normalViewPr>
  <p:slideViewPr>
    <p:cSldViewPr snapToGrid="0">
      <p:cViewPr varScale="1">
        <p:scale>
          <a:sx n="83" d="100"/>
          <a:sy n="83" d="100"/>
        </p:scale>
        <p:origin x="1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0D527-4422-49FD-B7B6-D22C6752E945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A17A-C059-4BFF-9BD7-9E43F04DE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75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29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724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19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477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2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24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329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15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841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940A0-3E67-4FB7-BA7E-EAF0C0E0891D}" type="datetimeFigureOut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2023. 11. 29.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16F8A6-1623-4D78-BE77-A71F09F473B8}" type="slidenum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27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9940A0-3E67-4FB7-BA7E-EAF0C0E0891D}" type="datetimeFigureOut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2023. 11. 29.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16F8A6-1623-4D78-BE77-A71F09F473B8}" type="slidenum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679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6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Every nation bow and </a:t>
            </a:r>
          </a:p>
          <a:p>
            <a:r>
              <a:rPr lang="en-US" altLang="ko-KR" dirty="0"/>
              <a:t>kneel before the Lord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264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Exalt his holy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09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3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spc="-200" dirty="0"/>
              <a:t>As we seek the face of Jesus Christ</a:t>
            </a:r>
          </a:p>
          <a:p>
            <a:r>
              <a:rPr lang="en-US" sz="5733" spc="-200" dirty="0"/>
              <a:t>In worship, Lord, your people will arise</a:t>
            </a:r>
          </a:p>
        </p:txBody>
      </p:sp>
    </p:spTree>
    <p:extLst>
      <p:ext uri="{BB962C8B-B14F-4D97-AF65-F5344CB8AC3E}">
        <p14:creationId xmlns:p14="http://schemas.microsoft.com/office/powerpoint/2010/main" val="171640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5733" spc="-200" dirty="0"/>
              <a:t>We live for the Lord and we die for the Lord</a:t>
            </a:r>
          </a:p>
          <a:p>
            <a:r>
              <a:rPr lang="en-US" sz="5733" spc="-200" dirty="0"/>
              <a:t>This is his calling for our lives</a:t>
            </a:r>
          </a:p>
        </p:txBody>
      </p:sp>
    </p:spTree>
    <p:extLst>
      <p:ext uri="{BB962C8B-B14F-4D97-AF65-F5344CB8AC3E}">
        <p14:creationId xmlns:p14="http://schemas.microsoft.com/office/powerpoint/2010/main" val="245429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spc="-200" dirty="0"/>
              <a:t>We follow him, not that we can live</a:t>
            </a:r>
          </a:p>
          <a:p>
            <a:r>
              <a:rPr lang="en-US" sz="5733" spc="-200" dirty="0"/>
              <a:t>We follow him, so that we may die</a:t>
            </a:r>
          </a:p>
        </p:txBody>
      </p:sp>
    </p:spTree>
    <p:extLst>
      <p:ext uri="{BB962C8B-B14F-4D97-AF65-F5344CB8AC3E}">
        <p14:creationId xmlns:p14="http://schemas.microsoft.com/office/powerpoint/2010/main" val="200275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spc="-200" dirty="0"/>
              <a:t>I lay down all I have, give it all to you Lord</a:t>
            </a:r>
          </a:p>
          <a:p>
            <a:r>
              <a:rPr lang="en-US" sz="5733" spc="-200" dirty="0"/>
              <a:t>So take my life, and let your will be done</a:t>
            </a:r>
          </a:p>
        </p:txBody>
      </p:sp>
    </p:spTree>
    <p:extLst>
      <p:ext uri="{BB962C8B-B14F-4D97-AF65-F5344CB8AC3E}">
        <p14:creationId xmlns:p14="http://schemas.microsoft.com/office/powerpoint/2010/main" val="50636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5733" spc="-200" dirty="0"/>
              <a:t>Lord give us revival once again</a:t>
            </a:r>
          </a:p>
          <a:p>
            <a:r>
              <a:rPr lang="en-US" sz="5733" spc="-200" dirty="0"/>
              <a:t>We seek the day of your </a:t>
            </a:r>
            <a:r>
              <a:rPr lang="en-US" sz="5733" spc="-300" dirty="0"/>
              <a:t>Kingdom coming again</a:t>
            </a:r>
          </a:p>
        </p:txBody>
      </p:sp>
    </p:spTree>
    <p:extLst>
      <p:ext uri="{BB962C8B-B14F-4D97-AF65-F5344CB8AC3E}">
        <p14:creationId xmlns:p14="http://schemas.microsoft.com/office/powerpoint/2010/main" val="191077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733" spc="-200" dirty="0"/>
              <a:t>Let us see that day of glory come</a:t>
            </a:r>
          </a:p>
          <a:p>
            <a:r>
              <a:rPr lang="en-US" sz="5733" spc="-200" dirty="0"/>
              <a:t>The glory of our Lord Jesus</a:t>
            </a:r>
            <a:endParaRPr lang="en-US" sz="5733" spc="-300" dirty="0"/>
          </a:p>
        </p:txBody>
      </p:sp>
    </p:spTree>
    <p:extLst>
      <p:ext uri="{BB962C8B-B14F-4D97-AF65-F5344CB8AC3E}">
        <p14:creationId xmlns:p14="http://schemas.microsoft.com/office/powerpoint/2010/main" val="1198979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On that glorious day,</a:t>
            </a:r>
          </a:p>
          <a:p>
            <a:r>
              <a:rPr lang="en-US" altLang="ko-KR" dirty="0"/>
              <a:t> his people will arise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15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The church of Jesus Christ, </a:t>
            </a:r>
          </a:p>
          <a:p>
            <a:r>
              <a:rPr lang="en-US" altLang="ko-KR" dirty="0"/>
              <a:t>will cover all the earth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46500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147</Words>
  <Application>Microsoft Macintosh PowerPoint</Application>
  <PresentationFormat>Widescreen</PresentationFormat>
  <Paragraphs>27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1_Office 테마</vt:lpstr>
      <vt:lpstr>2_Office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Iris Y Kim</cp:lastModifiedBy>
  <cp:revision>3</cp:revision>
  <dcterms:created xsi:type="dcterms:W3CDTF">2023-11-12T00:42:59Z</dcterms:created>
  <dcterms:modified xsi:type="dcterms:W3CDTF">2023-11-29T19:41:04Z</dcterms:modified>
</cp:coreProperties>
</file>