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952" r:id="rId2"/>
    <p:sldId id="953" r:id="rId3"/>
    <p:sldId id="954" r:id="rId4"/>
    <p:sldId id="955" r:id="rId5"/>
    <p:sldId id="956" r:id="rId6"/>
    <p:sldId id="957" r:id="rId7"/>
    <p:sldId id="958" r:id="rId8"/>
    <p:sldId id="965" r:id="rId9"/>
    <p:sldId id="960" r:id="rId10"/>
    <p:sldId id="961" r:id="rId11"/>
    <p:sldId id="962" r:id="rId12"/>
    <p:sldId id="966" r:id="rId13"/>
    <p:sldId id="9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1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BF275-4E74-475B-A54E-83A2D04A5AA3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AC53F-01BC-490B-87A5-DB7C1623F1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1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59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어둔 골짝 지나가며
험한 바다 건너서</a:t>
            </a:r>
          </a:p>
          <a:p>
            <a:r>
              <a:rPr lang="en-US" altLang="ko-KR"/>
              <a:t>Lead me thro’ the vale of shadows,
Bear me o’er life’s fitful sea;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027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천국 문에 이르도록
나와 동행하소서</a:t>
            </a:r>
          </a:p>
          <a:p>
            <a:r>
              <a:rPr lang="en-US" altLang="ko-KR"/>
              <a:t>Then the gate of life eternal,
May I enter, Lord, with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163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주께로 가까이
주께로 가오니</a:t>
            </a:r>
          </a:p>
          <a:p>
            <a:r>
              <a:rPr lang="en-US" altLang="ko-KR"/>
              <a:t>Close to thee, close to thee,
Close to thee, close to thee;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15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갈 길 다 가도록
나와 동행하소서</a:t>
            </a:r>
          </a:p>
          <a:p>
            <a:r>
              <a:rPr lang="en-US" altLang="ko-KR"/>
              <a:t>Then the gate of life eternal,
May I enter, Lord, with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영원하신 기업 
생명보다 귀하다</a:t>
            </a:r>
          </a:p>
          <a:p>
            <a:r>
              <a:rPr lang="en-US" altLang="ko-KR"/>
              <a:t>Thou, my everlasting portion,
More than friend or life to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52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갈 길 다 가도록
나와 동행하소서</a:t>
            </a:r>
          </a:p>
          <a:p>
            <a:r>
              <a:rPr lang="en-US" altLang="ko-KR"/>
              <a:t>All along my pilgrim journey,
Savior, let me walk with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219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주께로 가까이
주께로 가오니</a:t>
            </a:r>
          </a:p>
          <a:p>
            <a:r>
              <a:rPr lang="en-US" altLang="ko-KR"/>
              <a:t>Close to thee, close to thee,
Close to thee, close to thee;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8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갈 길 다 가도록
나와 동행하소서</a:t>
            </a:r>
          </a:p>
          <a:p>
            <a:r>
              <a:rPr lang="en-US" altLang="ko-KR"/>
              <a:t>All along my pilgrim journey,
Savior, let me walk with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611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세상 부귀 안일함과
모든 명예 버리고</a:t>
            </a:r>
          </a:p>
          <a:p>
            <a:r>
              <a:rPr lang="en-US" altLang="ko-KR"/>
              <a:t>Not for ease or worldly pleasure,
Nor for fame my pray’r shall be;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377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험한 길을 가는 동안
나와 동행하소서</a:t>
            </a:r>
          </a:p>
          <a:p>
            <a:r>
              <a:rPr lang="en-US" altLang="ko-KR"/>
              <a:t>Gladly will I toil and surfer,
Only let me walk with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023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주께로 가까이
주께로 가오니</a:t>
            </a:r>
          </a:p>
          <a:p>
            <a:r>
              <a:rPr lang="en-US" altLang="ko-KR"/>
              <a:t>Close to thee, close to thee,
Close to thee, close to thee;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86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갈 길 다 가도록
나와 동행하소서</a:t>
            </a:r>
          </a:p>
          <a:p>
            <a:r>
              <a:rPr lang="en-US" altLang="ko-KR"/>
              <a:t>Gladly will I toil and surfer,
Only let me walk with Thee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821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955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6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Lead me thro’ the vale of shadows,
Bear me o’er life’s fitful sea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the gate of life eternal,
May I enter, Lord, with thee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Close to thee, close to thee
Close to thee, close to thee</a:t>
            </a:r>
          </a:p>
        </p:txBody>
      </p:sp>
    </p:spTree>
    <p:extLst>
      <p:ext uri="{BB962C8B-B14F-4D97-AF65-F5344CB8AC3E}">
        <p14:creationId xmlns:p14="http://schemas.microsoft.com/office/powerpoint/2010/main" val="251812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the gate of life eternal,
May I enter, Lord, with thee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Thou, my everlasting portion,
More than friend or life to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along my pilgrim journey,
Savior, let me walk with thee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Close to thee, close to thee
Close to thee, close to thee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along my pilgrim journey,
Savior, let me walk with thee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Not for ease or worldly pleasure,
Nor for fame my </a:t>
            </a:r>
            <a:r>
              <a:rPr lang="en-US" dirty="0" err="1"/>
              <a:t>pray’r</a:t>
            </a:r>
            <a:r>
              <a:rPr lang="en-US" dirty="0"/>
              <a:t> shall be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Gladly will I toil and surfer,
Only let me walk with thee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Close to thee, close to thee
Close to thee, close to thee</a:t>
            </a:r>
          </a:p>
        </p:txBody>
      </p:sp>
    </p:spTree>
    <p:extLst>
      <p:ext uri="{BB962C8B-B14F-4D97-AF65-F5344CB8AC3E}">
        <p14:creationId xmlns:p14="http://schemas.microsoft.com/office/powerpoint/2010/main" val="151802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Gladly will I toil and surfer,
Only let me walk with thee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457</Words>
  <Application>Microsoft Office PowerPoint</Application>
  <PresentationFormat>Widescreen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3</cp:revision>
  <dcterms:created xsi:type="dcterms:W3CDTF">2020-02-08T19:44:43Z</dcterms:created>
  <dcterms:modified xsi:type="dcterms:W3CDTF">2022-04-01T04:30:15Z</dcterms:modified>
</cp:coreProperties>
</file>