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29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40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560F5-A657-4011-8AB3-E9CEDCAACBF8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C9EB0-7B8B-4784-B101-F71F5892F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641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같은 분 없네
주께 영광 돌리세</a:t>
            </a:r>
          </a:p>
          <a:p>
            <a:r>
              <a:rPr lang="en-US" altLang="ko-KR"/>
              <a:t>There is no one like You
We give You all the glory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175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십자가를 참으신
어린 양 예수</a:t>
            </a:r>
          </a:p>
          <a:p>
            <a:r>
              <a:rPr lang="en-US" altLang="ko-KR"/>
              <a:t>You endured the cross of pain,
Lamb of God, Jesus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34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 죄 씻어주시고
구속하셨네</a:t>
            </a:r>
          </a:p>
          <a:p>
            <a:r>
              <a:rPr lang="en-US" altLang="ko-KR"/>
              <a:t>Through the power of Your blood
You have redeemed 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223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어둠을 물리치신
세상의 빛 예수</a:t>
            </a:r>
          </a:p>
          <a:p>
            <a:r>
              <a:rPr lang="en-US" altLang="ko-KR"/>
              <a:t>Darkness flees in Your great light
Light of the World, Jesus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7285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영광의 빛 비추사
자유케 하시네</a:t>
            </a:r>
          </a:p>
          <a:p>
            <a:r>
              <a:rPr lang="en-US" altLang="ko-KR"/>
              <a:t>In this place Your glory shines
Jesus come set us free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752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예수 하나님의
완전한 사랑</a:t>
            </a:r>
          </a:p>
          <a:p>
            <a:r>
              <a:rPr lang="en-US" altLang="ko-KR"/>
              <a:t>Jesus, You’re the fullness 
Of the love of God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예수 하나님의
값없는 은혜</a:t>
            </a:r>
          </a:p>
          <a:p>
            <a:r>
              <a:rPr lang="en-US" altLang="ko-KR"/>
              <a:t>Jesus, You’re our hope 
And everlasting grace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376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예수 하나님의
놀라운 지혜</a:t>
            </a:r>
          </a:p>
          <a:p>
            <a:r>
              <a:rPr lang="en-US" altLang="ko-KR"/>
              <a:t>Jesus, You’re the very 
Wisdom from above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418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아름다운 그 이름 예수</a:t>
            </a:r>
          </a:p>
          <a:p>
            <a:r>
              <a:rPr lang="en-US" altLang="ko-KR"/>
              <a:t>How Wonderful 
Is Your name Jesus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57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32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07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F54040-FBA5-43E8-8843-DE7E1346B9F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6E05B9-3B44-4151-85C4-AA581D7A5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주 같은 분 없네
주께 영광 돌리세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There is no one like you
We give you all the glory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pPr rtl="1"/>
            <a:r>
              <a:rPr lang="ko-KR" altLang="en-US"/>
              <a:t>십자가를 참으신
어린 양 예수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endured the cross of pain
Lamb of God, Jesus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내 죄 씻어주시고
구속하셨네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Through the power of your blood
You have redeemed 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어둠을 물리치신
세상의 빛 예수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Darkness flees in your great light
Light of the world, Jesus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영광의 빛 비추사
자유케 하시네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this place your glory shines
Jesus come set us free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예수 하나님의
완전한 사랑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Jesus, you’re the fullness 
of the love of God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Jesus, you’re our hope 
and everlasting grace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예수 하나님의
놀라운 지혜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Jesus, you’re the very 
wisdom from above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wonderful 
is your name Jesus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296</Words>
  <Application>Microsoft Office PowerPoint</Application>
  <PresentationFormat>Widescreen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1_Office 테마</vt:lpstr>
      <vt:lpstr>PowerPoint Presentation</vt:lpstr>
      <vt:lpstr>십자가를 참으신
어린 양 예수</vt:lpstr>
      <vt:lpstr>내 죄 씻어주시고
구속하셨네</vt:lpstr>
      <vt:lpstr>어둠을 물리치신
세상의 빛 예수</vt:lpstr>
      <vt:lpstr>영광의 빛 비추사
자유케 하시네</vt:lpstr>
      <vt:lpstr>예수 하나님의
완전한 사랑</vt:lpstr>
      <vt:lpstr>PowerPoint Presentation</vt:lpstr>
      <vt:lpstr>예수 하나님의
놀라운 지혜</vt:lpstr>
      <vt:lpstr>PowerPoint Presentation</vt:lpstr>
      <vt:lpstr>주 같은 분 없네
주께 영광 돌리세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8</cp:revision>
  <dcterms:created xsi:type="dcterms:W3CDTF">2020-02-08T19:22:11Z</dcterms:created>
  <dcterms:modified xsi:type="dcterms:W3CDTF">2022-04-01T04:32:58Z</dcterms:modified>
</cp:coreProperties>
</file>