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82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96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335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82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0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135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2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3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5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00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100E-FD83-4F3D-BD5B-44106CA10EB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3A9A5-80A0-47E2-B54D-00D52AB40E1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045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546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Romina </a:t>
            </a:r>
            <a:r>
              <a:rPr lang="es-MX" dirty="0" err="1" smtClean="0"/>
              <a:t>Alcala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227909"/>
            <a:ext cx="9144000" cy="4029891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MX" dirty="0" smtClean="0"/>
              <a:t>Me gustan los mapaches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Mis series </a:t>
            </a:r>
            <a:r>
              <a:rPr lang="es-MX" dirty="0" err="1" smtClean="0"/>
              <a:t>favs</a:t>
            </a:r>
            <a:r>
              <a:rPr lang="es-MX" dirty="0" smtClean="0"/>
              <a:t> son </a:t>
            </a:r>
            <a:r>
              <a:rPr lang="es-MX" dirty="0" err="1" smtClean="0"/>
              <a:t>breaking</a:t>
            </a:r>
            <a:r>
              <a:rPr lang="es-MX" dirty="0" smtClean="0"/>
              <a:t> </a:t>
            </a:r>
            <a:r>
              <a:rPr lang="es-MX" dirty="0" err="1" smtClean="0"/>
              <a:t>bad</a:t>
            </a:r>
            <a:r>
              <a:rPr lang="es-MX" dirty="0" smtClean="0"/>
              <a:t>, </a:t>
            </a:r>
            <a:r>
              <a:rPr lang="es-MX" dirty="0" err="1" smtClean="0"/>
              <a:t>skins</a:t>
            </a:r>
            <a:r>
              <a:rPr lang="es-MX" dirty="0" smtClean="0"/>
              <a:t> y </a:t>
            </a:r>
            <a:r>
              <a:rPr lang="es-MX" dirty="0" err="1" smtClean="0"/>
              <a:t>american</a:t>
            </a:r>
            <a:r>
              <a:rPr lang="es-MX" dirty="0" smtClean="0"/>
              <a:t> horror </a:t>
            </a:r>
            <a:r>
              <a:rPr lang="es-MX" dirty="0" err="1" smtClean="0"/>
              <a:t>story</a:t>
            </a:r>
            <a:endParaRPr lang="es-MX" dirty="0" smtClean="0"/>
          </a:p>
          <a:p>
            <a:pPr marL="342900" indent="-342900">
              <a:buFontTx/>
              <a:buChar char="-"/>
            </a:pPr>
            <a:r>
              <a:rPr lang="es-MX" dirty="0" smtClean="0"/>
              <a:t>Me gusta </a:t>
            </a:r>
            <a:r>
              <a:rPr lang="es-MX" smtClean="0"/>
              <a:t>el metal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4133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Romina Alcala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Romina Alcala</dc:title>
  <dc:creator>PC-33</dc:creator>
  <cp:lastModifiedBy>PC-33</cp:lastModifiedBy>
  <cp:revision>2</cp:revision>
  <dcterms:created xsi:type="dcterms:W3CDTF">2025-02-14T00:16:45Z</dcterms:created>
  <dcterms:modified xsi:type="dcterms:W3CDTF">2025-02-14T00:18:02Z</dcterms:modified>
</cp:coreProperties>
</file>