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8" d="100"/>
          <a:sy n="168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3A2F-87B8-E14F-BA9F-78E6A13DA8CA}" type="datetimeFigureOut"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D46E-9545-3048-B1A3-07C0836BD5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3A2F-87B8-E14F-BA9F-78E6A13DA8CA}" type="datetimeFigureOut"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D46E-9545-3048-B1A3-07C0836BD5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6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3A2F-87B8-E14F-BA9F-78E6A13DA8CA}" type="datetimeFigureOut"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D46E-9545-3048-B1A3-07C0836BD5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2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3A2F-87B8-E14F-BA9F-78E6A13DA8CA}" type="datetimeFigureOut"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D46E-9545-3048-B1A3-07C0836BD5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3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3A2F-87B8-E14F-BA9F-78E6A13DA8CA}" type="datetimeFigureOut"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D46E-9545-3048-B1A3-07C0836BD5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3A2F-87B8-E14F-BA9F-78E6A13DA8CA}" type="datetimeFigureOut"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D46E-9545-3048-B1A3-07C0836BD5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3A2F-87B8-E14F-BA9F-78E6A13DA8CA}" type="datetimeFigureOut">
              <a:t>8/23/16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D46E-9545-3048-B1A3-07C0836BD5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1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3A2F-87B8-E14F-BA9F-78E6A13DA8CA}" type="datetimeFigureOut">
              <a:t>8/23/16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D46E-9545-3048-B1A3-07C0836BD5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0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3A2F-87B8-E14F-BA9F-78E6A13DA8CA}" type="datetimeFigureOut">
              <a:t>8/23/16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D46E-9545-3048-B1A3-07C0836BD5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3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3A2F-87B8-E14F-BA9F-78E6A13DA8CA}" type="datetimeFigureOut"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D46E-9545-3048-B1A3-07C0836BD5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3A2F-87B8-E14F-BA9F-78E6A13DA8CA}" type="datetimeFigureOut"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D46E-9545-3048-B1A3-07C0836BD5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5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93A2F-87B8-E14F-BA9F-78E6A13DA8CA}" type="datetimeFigureOut"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2D46E-9545-3048-B1A3-07C0836BD5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LMA-4antennas-LMC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r="6296" b="3621"/>
          <a:stretch/>
        </p:blipFill>
        <p:spPr>
          <a:xfrm>
            <a:off x="685800" y="850900"/>
            <a:ext cx="7882467" cy="495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9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BT-exter-mirrors-08-sm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4" t="14779" r="11317" b="8942"/>
          <a:stretch/>
        </p:blipFill>
        <p:spPr>
          <a:xfrm>
            <a:off x="939800" y="1921933"/>
            <a:ext cx="6815667" cy="4204230"/>
          </a:xfrm>
        </p:spPr>
      </p:pic>
    </p:spTree>
    <p:extLst>
      <p:ext uri="{BB962C8B-B14F-4D97-AF65-F5344CB8AC3E}">
        <p14:creationId xmlns:p14="http://schemas.microsoft.com/office/powerpoint/2010/main" val="94248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st-after-SM4-w-Earth-v2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" t="8418" r="9035" b="19935"/>
          <a:stretch/>
        </p:blipFill>
        <p:spPr>
          <a:xfrm>
            <a:off x="1718732" y="1981199"/>
            <a:ext cx="5215467" cy="3242733"/>
          </a:xfrm>
        </p:spPr>
      </p:pic>
    </p:spTree>
    <p:extLst>
      <p:ext uri="{BB962C8B-B14F-4D97-AF65-F5344CB8AC3E}">
        <p14:creationId xmlns:p14="http://schemas.microsoft.com/office/powerpoint/2010/main" val="144151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st-after-SM4-w-Earth-v2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1" t="8418" r="25211" b="19935"/>
          <a:stretch/>
        </p:blipFill>
        <p:spPr>
          <a:xfrm>
            <a:off x="2479467" y="2802467"/>
            <a:ext cx="3144697" cy="2496710"/>
          </a:xfrm>
        </p:spPr>
      </p:pic>
      <p:pic>
        <p:nvPicPr>
          <p:cNvPr id="5" name="Content Placeholder 3" descr="LBT-exter-mirrors-08-sm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3" t="14779" r="19112" b="8942"/>
          <a:stretch/>
        </p:blipFill>
        <p:spPr>
          <a:xfrm>
            <a:off x="5613400" y="2802467"/>
            <a:ext cx="3302000" cy="2496710"/>
          </a:xfrm>
          <a:prstGeom prst="rect">
            <a:avLst/>
          </a:prstGeom>
        </p:spPr>
      </p:pic>
      <p:pic>
        <p:nvPicPr>
          <p:cNvPr id="6" name="Picture 5" descr="ALMA-4antennas-LMC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2" r="6297" b="3621"/>
          <a:stretch/>
        </p:blipFill>
        <p:spPr>
          <a:xfrm>
            <a:off x="-725712" y="2791276"/>
            <a:ext cx="3220655" cy="250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9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O'Connell</dc:creator>
  <cp:lastModifiedBy>Robert O'Connell</cp:lastModifiedBy>
  <cp:revision>3</cp:revision>
  <dcterms:created xsi:type="dcterms:W3CDTF">2016-08-23T21:19:56Z</dcterms:created>
  <dcterms:modified xsi:type="dcterms:W3CDTF">2016-08-23T21:37:34Z</dcterms:modified>
</cp:coreProperties>
</file>