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7" r:id="rId2"/>
  </p:sldIdLst>
  <p:sldSz cx="45720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97" d="100"/>
          <a:sy n="197" d="100"/>
        </p:scale>
        <p:origin x="1360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303C-CD7C-CF41-B94F-1AE62A5BCD94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1143000"/>
            <a:ext cx="285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FCA9-102F-B945-AD44-AC938877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13A5-0A2D-BC2A-9DF8-3509FB93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46E11-1395-95FB-168B-55A45A18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00250" y="1143000"/>
            <a:ext cx="28575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20595-D6E3-4377-4CE2-331AC5E63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8643-7A2D-7569-A6F9-70067F746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CA9-102F-B945-AD44-AC938877C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07997"/>
            <a:ext cx="3886200" cy="171885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593134"/>
            <a:ext cx="3429000" cy="119199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62856"/>
            <a:ext cx="98583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62856"/>
            <a:ext cx="2900363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30854"/>
            <a:ext cx="3943350" cy="205370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303989"/>
            <a:ext cx="3943350" cy="1079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62857"/>
            <a:ext cx="394335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10282"/>
            <a:ext cx="1934170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03422"/>
            <a:ext cx="1934170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10282"/>
            <a:ext cx="1943696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03422"/>
            <a:ext cx="1943696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10856"/>
            <a:ext cx="2314575" cy="350855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10856"/>
            <a:ext cx="2314575" cy="350855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2857"/>
            <a:ext cx="394335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14281"/>
            <a:ext cx="394335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575985"/>
            <a:ext cx="154305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831C-9F1E-CA52-2857-34F9677FE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8CFEF10-940C-B662-7400-F5B1E8961489}"/>
              </a:ext>
            </a:extLst>
          </p:cNvPr>
          <p:cNvGrpSpPr/>
          <p:nvPr/>
        </p:nvGrpSpPr>
        <p:grpSpPr>
          <a:xfrm>
            <a:off x="12970" y="9557"/>
            <a:ext cx="4572002" cy="4935690"/>
            <a:chOff x="-1" y="7341"/>
            <a:chExt cx="4572002" cy="4935690"/>
          </a:xfrm>
        </p:grpSpPr>
        <p:pic>
          <p:nvPicPr>
            <p:cNvPr id="4" name="Picture 3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EBF579D5-DB1C-E83F-9D7C-4D1E954C7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7341"/>
              <a:ext cx="4572000" cy="1333500"/>
            </a:xfrm>
            <a:prstGeom prst="rect">
              <a:avLst/>
            </a:prstGeom>
          </p:spPr>
        </p:pic>
        <p:pic>
          <p:nvPicPr>
            <p:cNvPr id="6" name="Picture 5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3E11D368-7597-4E59-F389-F8FD47F3F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1203683"/>
              <a:ext cx="4572000" cy="1333500"/>
            </a:xfrm>
            <a:prstGeom prst="rect">
              <a:avLst/>
            </a:prstGeom>
          </p:spPr>
        </p:pic>
        <p:pic>
          <p:nvPicPr>
            <p:cNvPr id="10" name="Picture 9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0EC590A6-6D5F-1337-A675-E1369EA9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08900"/>
              <a:ext cx="4572000" cy="1333500"/>
            </a:xfrm>
            <a:prstGeom prst="rect">
              <a:avLst/>
            </a:prstGeom>
          </p:spPr>
        </p:pic>
        <p:pic>
          <p:nvPicPr>
            <p:cNvPr id="14" name="Picture 13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6E81E022-F872-80E1-8BC1-490AD860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94722"/>
            <a:stretch/>
          </p:blipFill>
          <p:spPr>
            <a:xfrm>
              <a:off x="-1" y="3609531"/>
              <a:ext cx="241301" cy="1333500"/>
            </a:xfrm>
            <a:prstGeom prst="rect">
              <a:avLst/>
            </a:prstGeom>
          </p:spPr>
        </p:pic>
        <p:pic>
          <p:nvPicPr>
            <p:cNvPr id="17" name="Picture 16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12FBD4B6-6EEF-B551-14B3-5835292F0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278"/>
            <a:stretch/>
          </p:blipFill>
          <p:spPr>
            <a:xfrm>
              <a:off x="333376" y="3605242"/>
              <a:ext cx="4238625" cy="1333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60F82D-F630-2D27-841F-A7C052361633}"/>
                </a:ext>
              </a:extLst>
            </p:cNvPr>
            <p:cNvSpPr/>
            <p:nvPr/>
          </p:nvSpPr>
          <p:spPr>
            <a:xfrm>
              <a:off x="3968319" y="1340841"/>
              <a:ext cx="603681" cy="3478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9</cp:revision>
  <dcterms:created xsi:type="dcterms:W3CDTF">2025-03-18T17:33:35Z</dcterms:created>
  <dcterms:modified xsi:type="dcterms:W3CDTF">2025-04-04T19:58:32Z</dcterms:modified>
</cp:coreProperties>
</file>