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4572000" cy="4937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7" d="100"/>
          <a:sy n="167" d="100"/>
        </p:scale>
        <p:origin x="2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1303C-CD7C-CF41-B94F-1AE62A5BCD94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0250" y="1143000"/>
            <a:ext cx="285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EFCA9-102F-B945-AD44-AC938877C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0250" y="1143000"/>
            <a:ext cx="2857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CA9-102F-B945-AD44-AC938877CD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7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07997"/>
            <a:ext cx="3886200" cy="1718851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593134"/>
            <a:ext cx="3429000" cy="119199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62856"/>
            <a:ext cx="985838" cy="41839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62856"/>
            <a:ext cx="2900363" cy="41839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230854"/>
            <a:ext cx="3943350" cy="2053706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303989"/>
            <a:ext cx="3943350" cy="1079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314281"/>
            <a:ext cx="1943100" cy="3132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2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62857"/>
            <a:ext cx="3943350" cy="954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210282"/>
            <a:ext cx="1934170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803422"/>
            <a:ext cx="1934170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210282"/>
            <a:ext cx="1943696" cy="59314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803422"/>
            <a:ext cx="1943696" cy="2652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10856"/>
            <a:ext cx="2314575" cy="350855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29142"/>
            <a:ext cx="1474589" cy="1151996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10856"/>
            <a:ext cx="2314575" cy="3508559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481138"/>
            <a:ext cx="1474589" cy="274399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2857"/>
            <a:ext cx="3943350" cy="954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314281"/>
            <a:ext cx="3943350" cy="313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575985"/>
            <a:ext cx="154305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575985"/>
            <a:ext cx="1028700" cy="2628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887E8CB5-D05A-167F-3E43-8C1DDE0AEA98}"/>
              </a:ext>
            </a:extLst>
          </p:cNvPr>
          <p:cNvGrpSpPr/>
          <p:nvPr/>
        </p:nvGrpSpPr>
        <p:grpSpPr>
          <a:xfrm>
            <a:off x="0" y="0"/>
            <a:ext cx="4572000" cy="4937125"/>
            <a:chOff x="0" y="-370704"/>
            <a:chExt cx="4572000" cy="4951596"/>
          </a:xfrm>
        </p:grpSpPr>
        <p:pic>
          <p:nvPicPr>
            <p:cNvPr id="19" name="Picture 18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2A85B0FB-6CFC-5FD3-BB0C-82A63B7E4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370704"/>
              <a:ext cx="4572000" cy="1333500"/>
            </a:xfrm>
            <a:prstGeom prst="rect">
              <a:avLst/>
            </a:prstGeom>
          </p:spPr>
        </p:pic>
        <p:pic>
          <p:nvPicPr>
            <p:cNvPr id="17" name="Picture 16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2117E02C-8AA9-AA52-5483-A1E1E9F0D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35122"/>
              <a:ext cx="4572000" cy="1333500"/>
            </a:xfrm>
            <a:prstGeom prst="rect">
              <a:avLst/>
            </a:prstGeom>
          </p:spPr>
        </p:pic>
        <p:pic>
          <p:nvPicPr>
            <p:cNvPr id="23" name="Picture 22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780CDF30-D58A-8E15-FE10-F78D0F65C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041566"/>
              <a:ext cx="4572000" cy="1333500"/>
            </a:xfrm>
            <a:prstGeom prst="rect">
              <a:avLst/>
            </a:prstGeom>
          </p:spPr>
        </p:pic>
        <p:pic>
          <p:nvPicPr>
            <p:cNvPr id="25" name="Picture 24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6A55F162-C283-CC20-70B3-08A220073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95696"/>
            <a:stretch/>
          </p:blipFill>
          <p:spPr>
            <a:xfrm>
              <a:off x="0" y="3247392"/>
              <a:ext cx="196770" cy="13335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8D76C9-D2FC-C783-C601-E28C5432CB93}"/>
                </a:ext>
              </a:extLst>
            </p:cNvPr>
            <p:cNvSpPr/>
            <p:nvPr/>
          </p:nvSpPr>
          <p:spPr>
            <a:xfrm>
              <a:off x="3952755" y="829335"/>
              <a:ext cx="619245" cy="3533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923D539-F2A2-79E9-1406-E1F31437CFB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421" r="13772"/>
          <a:stretch/>
        </p:blipFill>
        <p:spPr>
          <a:xfrm>
            <a:off x="274320" y="3607522"/>
            <a:ext cx="3678436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Christine Wooliver</dc:creator>
  <cp:lastModifiedBy>Rachel Christine Wooliver</cp:lastModifiedBy>
  <cp:revision>11</cp:revision>
  <dcterms:created xsi:type="dcterms:W3CDTF">2025-03-18T17:33:35Z</dcterms:created>
  <dcterms:modified xsi:type="dcterms:W3CDTF">2025-04-04T20:07:55Z</dcterms:modified>
</cp:coreProperties>
</file>