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5486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5"/>
    <p:restoredTop sz="94658"/>
  </p:normalViewPr>
  <p:slideViewPr>
    <p:cSldViewPr snapToGrid="0">
      <p:cViewPr>
        <p:scale>
          <a:sx n="168" d="100"/>
          <a:sy n="168" d="100"/>
        </p:scale>
        <p:origin x="17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72715"/>
            <a:ext cx="4663440" cy="206925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1766"/>
            <a:ext cx="4114800" cy="143499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16442"/>
            <a:ext cx="118300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16442"/>
            <a:ext cx="348043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481774"/>
            <a:ext cx="4732020" cy="247237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977536"/>
            <a:ext cx="4732020" cy="130016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582208"/>
            <a:ext cx="2331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582208"/>
            <a:ext cx="2331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16443"/>
            <a:ext cx="47320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457008"/>
            <a:ext cx="2321004" cy="71405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171065"/>
            <a:ext cx="23210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457008"/>
            <a:ext cx="2332435" cy="71405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171065"/>
            <a:ext cx="233243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96240"/>
            <a:ext cx="1769507" cy="1386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55770"/>
            <a:ext cx="2777490" cy="422380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83080"/>
            <a:ext cx="1769507" cy="33033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96240"/>
            <a:ext cx="1769507" cy="1386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55770"/>
            <a:ext cx="2777490" cy="422380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83080"/>
            <a:ext cx="1769507" cy="33033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16443"/>
            <a:ext cx="47320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582208"/>
            <a:ext cx="47320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DDC43BE-5224-0E78-925B-258939BE1F35}"/>
              </a:ext>
            </a:extLst>
          </p:cNvPr>
          <p:cNvGrpSpPr/>
          <p:nvPr/>
        </p:nvGrpSpPr>
        <p:grpSpPr>
          <a:xfrm>
            <a:off x="119037" y="22861"/>
            <a:ext cx="5169243" cy="5943599"/>
            <a:chOff x="0" y="0"/>
            <a:chExt cx="5486400" cy="6480575"/>
          </a:xfrm>
          <a:solidFill>
            <a:schemeClr val="bg1"/>
          </a:solidFill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1FE19C-9634-BAE0-58F3-7761B2E0C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1975"/>
            <a:stretch/>
          </p:blipFill>
          <p:spPr>
            <a:xfrm>
              <a:off x="0" y="0"/>
              <a:ext cx="5486400" cy="3019143"/>
            </a:xfrm>
            <a:prstGeom prst="rect">
              <a:avLst/>
            </a:prstGeom>
            <a:grpFill/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B45692-496A-D860-FD35-665465944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69" r="20592" b="-1669"/>
            <a:stretch/>
          </p:blipFill>
          <p:spPr>
            <a:xfrm>
              <a:off x="0" y="3051577"/>
              <a:ext cx="4355574" cy="342899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059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14</cp:revision>
  <dcterms:created xsi:type="dcterms:W3CDTF">2025-03-18T17:33:35Z</dcterms:created>
  <dcterms:modified xsi:type="dcterms:W3CDTF">2025-04-04T20:50:28Z</dcterms:modified>
</cp:coreProperties>
</file>