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</p:sldIdLst>
  <p:sldSz cx="4572000" cy="2971800" type="hagakiCard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6"/>
    <p:restoredTop sz="94658"/>
  </p:normalViewPr>
  <p:slideViewPr>
    <p:cSldViewPr snapToGrid="0">
      <p:cViewPr varScale="1">
        <p:scale>
          <a:sx n="267" d="100"/>
          <a:sy n="267" d="100"/>
        </p:scale>
        <p:origin x="16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86357"/>
            <a:ext cx="3886200" cy="1034627"/>
          </a:xfrm>
        </p:spPr>
        <p:txBody>
          <a:bodyPr anchor="b"/>
          <a:lstStyle>
            <a:lvl1pPr algn="ctr"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560883"/>
            <a:ext cx="3429000" cy="717497"/>
          </a:xfrm>
        </p:spPr>
        <p:txBody>
          <a:bodyPr/>
          <a:lstStyle>
            <a:lvl1pPr marL="0" indent="0" algn="ctr">
              <a:buNone/>
              <a:defRPr sz="1040"/>
            </a:lvl1pPr>
            <a:lvl2pPr marL="198105" indent="0" algn="ctr">
              <a:buNone/>
              <a:defRPr sz="867"/>
            </a:lvl2pPr>
            <a:lvl3pPr marL="396210" indent="0" algn="ctr">
              <a:buNone/>
              <a:defRPr sz="780"/>
            </a:lvl3pPr>
            <a:lvl4pPr marL="594314" indent="0" algn="ctr">
              <a:buNone/>
              <a:defRPr sz="693"/>
            </a:lvl4pPr>
            <a:lvl5pPr marL="792419" indent="0" algn="ctr">
              <a:buNone/>
              <a:defRPr sz="693"/>
            </a:lvl5pPr>
            <a:lvl6pPr marL="990524" indent="0" algn="ctr">
              <a:buNone/>
              <a:defRPr sz="693"/>
            </a:lvl6pPr>
            <a:lvl7pPr marL="1188629" indent="0" algn="ctr">
              <a:buNone/>
              <a:defRPr sz="693"/>
            </a:lvl7pPr>
            <a:lvl8pPr marL="1386733" indent="0" algn="ctr">
              <a:buNone/>
              <a:defRPr sz="693"/>
            </a:lvl8pPr>
            <a:lvl9pPr marL="1584838" indent="0" algn="ctr">
              <a:buNone/>
              <a:defRPr sz="6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6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8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158221"/>
            <a:ext cx="985838" cy="2518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58221"/>
            <a:ext cx="2900363" cy="2518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6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0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740887"/>
            <a:ext cx="3943350" cy="1236186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1988768"/>
            <a:ext cx="3943350" cy="650081"/>
          </a:xfrm>
        </p:spPr>
        <p:txBody>
          <a:bodyPr/>
          <a:lstStyle>
            <a:lvl1pPr marL="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1pPr>
            <a:lvl2pPr marL="198105" indent="0">
              <a:buNone/>
              <a:defRPr sz="867">
                <a:solidFill>
                  <a:schemeClr val="tx1">
                    <a:tint val="82000"/>
                  </a:schemeClr>
                </a:solidFill>
              </a:defRPr>
            </a:lvl2pPr>
            <a:lvl3pPr marL="396210" indent="0">
              <a:buNone/>
              <a:defRPr sz="780">
                <a:solidFill>
                  <a:schemeClr val="tx1">
                    <a:tint val="82000"/>
                  </a:schemeClr>
                </a:solidFill>
              </a:defRPr>
            </a:lvl3pPr>
            <a:lvl4pPr marL="594314" indent="0">
              <a:buNone/>
              <a:defRPr sz="693">
                <a:solidFill>
                  <a:schemeClr val="tx1">
                    <a:tint val="82000"/>
                  </a:schemeClr>
                </a:solidFill>
              </a:defRPr>
            </a:lvl4pPr>
            <a:lvl5pPr marL="792419" indent="0">
              <a:buNone/>
              <a:defRPr sz="693">
                <a:solidFill>
                  <a:schemeClr val="tx1">
                    <a:tint val="82000"/>
                  </a:schemeClr>
                </a:solidFill>
              </a:defRPr>
            </a:lvl5pPr>
            <a:lvl6pPr marL="990524" indent="0">
              <a:buNone/>
              <a:defRPr sz="693">
                <a:solidFill>
                  <a:schemeClr val="tx1">
                    <a:tint val="82000"/>
                  </a:schemeClr>
                </a:solidFill>
              </a:defRPr>
            </a:lvl6pPr>
            <a:lvl7pPr marL="1188629" indent="0">
              <a:buNone/>
              <a:defRPr sz="693">
                <a:solidFill>
                  <a:schemeClr val="tx1">
                    <a:tint val="82000"/>
                  </a:schemeClr>
                </a:solidFill>
              </a:defRPr>
            </a:lvl7pPr>
            <a:lvl8pPr marL="1386733" indent="0">
              <a:buNone/>
              <a:defRPr sz="693">
                <a:solidFill>
                  <a:schemeClr val="tx1">
                    <a:tint val="82000"/>
                  </a:schemeClr>
                </a:solidFill>
              </a:defRPr>
            </a:lvl8pPr>
            <a:lvl9pPr marL="1584838" indent="0">
              <a:buNone/>
              <a:defRPr sz="69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791104"/>
            <a:ext cx="1943100" cy="1885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791104"/>
            <a:ext cx="1943100" cy="1885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9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" y="158221"/>
            <a:ext cx="3943350" cy="5744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728504"/>
            <a:ext cx="1934170" cy="357029"/>
          </a:xfrm>
        </p:spPr>
        <p:txBody>
          <a:bodyPr anchor="b"/>
          <a:lstStyle>
            <a:lvl1pPr marL="0" indent="0">
              <a:buNone/>
              <a:defRPr sz="1040" b="1"/>
            </a:lvl1pPr>
            <a:lvl2pPr marL="198105" indent="0">
              <a:buNone/>
              <a:defRPr sz="867" b="1"/>
            </a:lvl2pPr>
            <a:lvl3pPr marL="396210" indent="0">
              <a:buNone/>
              <a:defRPr sz="780" b="1"/>
            </a:lvl3pPr>
            <a:lvl4pPr marL="594314" indent="0">
              <a:buNone/>
              <a:defRPr sz="693" b="1"/>
            </a:lvl4pPr>
            <a:lvl5pPr marL="792419" indent="0">
              <a:buNone/>
              <a:defRPr sz="693" b="1"/>
            </a:lvl5pPr>
            <a:lvl6pPr marL="990524" indent="0">
              <a:buNone/>
              <a:defRPr sz="693" b="1"/>
            </a:lvl6pPr>
            <a:lvl7pPr marL="1188629" indent="0">
              <a:buNone/>
              <a:defRPr sz="693" b="1"/>
            </a:lvl7pPr>
            <a:lvl8pPr marL="1386733" indent="0">
              <a:buNone/>
              <a:defRPr sz="693" b="1"/>
            </a:lvl8pPr>
            <a:lvl9pPr marL="1584838" indent="0">
              <a:buNone/>
              <a:defRPr sz="6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085532"/>
            <a:ext cx="1934170" cy="1596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728504"/>
            <a:ext cx="1943696" cy="357029"/>
          </a:xfrm>
        </p:spPr>
        <p:txBody>
          <a:bodyPr anchor="b"/>
          <a:lstStyle>
            <a:lvl1pPr marL="0" indent="0">
              <a:buNone/>
              <a:defRPr sz="1040" b="1"/>
            </a:lvl1pPr>
            <a:lvl2pPr marL="198105" indent="0">
              <a:buNone/>
              <a:defRPr sz="867" b="1"/>
            </a:lvl2pPr>
            <a:lvl3pPr marL="396210" indent="0">
              <a:buNone/>
              <a:defRPr sz="780" b="1"/>
            </a:lvl3pPr>
            <a:lvl4pPr marL="594314" indent="0">
              <a:buNone/>
              <a:defRPr sz="693" b="1"/>
            </a:lvl4pPr>
            <a:lvl5pPr marL="792419" indent="0">
              <a:buNone/>
              <a:defRPr sz="693" b="1"/>
            </a:lvl5pPr>
            <a:lvl6pPr marL="990524" indent="0">
              <a:buNone/>
              <a:defRPr sz="693" b="1"/>
            </a:lvl6pPr>
            <a:lvl7pPr marL="1188629" indent="0">
              <a:buNone/>
              <a:defRPr sz="693" b="1"/>
            </a:lvl7pPr>
            <a:lvl8pPr marL="1386733" indent="0">
              <a:buNone/>
              <a:defRPr sz="693" b="1"/>
            </a:lvl8pPr>
            <a:lvl9pPr marL="1584838" indent="0">
              <a:buNone/>
              <a:defRPr sz="6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085532"/>
            <a:ext cx="1943696" cy="1596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2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3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1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98120"/>
            <a:ext cx="1474589" cy="693420"/>
          </a:xfrm>
        </p:spPr>
        <p:txBody>
          <a:bodyPr anchor="b"/>
          <a:lstStyle>
            <a:lvl1pPr>
              <a:defRPr sz="13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427885"/>
            <a:ext cx="2314575" cy="2111904"/>
          </a:xfrm>
        </p:spPr>
        <p:txBody>
          <a:bodyPr/>
          <a:lstStyle>
            <a:lvl1pPr>
              <a:defRPr sz="1387"/>
            </a:lvl1pPr>
            <a:lvl2pPr>
              <a:defRPr sz="1213"/>
            </a:lvl2pPr>
            <a:lvl3pPr>
              <a:defRPr sz="1040"/>
            </a:lvl3pPr>
            <a:lvl4pPr>
              <a:defRPr sz="867"/>
            </a:lvl4pPr>
            <a:lvl5pPr>
              <a:defRPr sz="867"/>
            </a:lvl5pPr>
            <a:lvl6pPr>
              <a:defRPr sz="867"/>
            </a:lvl6pPr>
            <a:lvl7pPr>
              <a:defRPr sz="867"/>
            </a:lvl7pPr>
            <a:lvl8pPr>
              <a:defRPr sz="867"/>
            </a:lvl8pPr>
            <a:lvl9pPr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891540"/>
            <a:ext cx="1474589" cy="1651688"/>
          </a:xfrm>
        </p:spPr>
        <p:txBody>
          <a:bodyPr/>
          <a:lstStyle>
            <a:lvl1pPr marL="0" indent="0">
              <a:buNone/>
              <a:defRPr sz="693"/>
            </a:lvl1pPr>
            <a:lvl2pPr marL="198105" indent="0">
              <a:buNone/>
              <a:defRPr sz="607"/>
            </a:lvl2pPr>
            <a:lvl3pPr marL="396210" indent="0">
              <a:buNone/>
              <a:defRPr sz="520"/>
            </a:lvl3pPr>
            <a:lvl4pPr marL="594314" indent="0">
              <a:buNone/>
              <a:defRPr sz="433"/>
            </a:lvl4pPr>
            <a:lvl5pPr marL="792419" indent="0">
              <a:buNone/>
              <a:defRPr sz="433"/>
            </a:lvl5pPr>
            <a:lvl6pPr marL="990524" indent="0">
              <a:buNone/>
              <a:defRPr sz="433"/>
            </a:lvl6pPr>
            <a:lvl7pPr marL="1188629" indent="0">
              <a:buNone/>
              <a:defRPr sz="433"/>
            </a:lvl7pPr>
            <a:lvl8pPr marL="1386733" indent="0">
              <a:buNone/>
              <a:defRPr sz="433"/>
            </a:lvl8pPr>
            <a:lvl9pPr marL="1584838" indent="0">
              <a:buNone/>
              <a:defRPr sz="4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4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98120"/>
            <a:ext cx="1474589" cy="693420"/>
          </a:xfrm>
        </p:spPr>
        <p:txBody>
          <a:bodyPr anchor="b"/>
          <a:lstStyle>
            <a:lvl1pPr>
              <a:defRPr sz="13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427885"/>
            <a:ext cx="2314575" cy="2111904"/>
          </a:xfrm>
        </p:spPr>
        <p:txBody>
          <a:bodyPr anchor="t"/>
          <a:lstStyle>
            <a:lvl1pPr marL="0" indent="0">
              <a:buNone/>
              <a:defRPr sz="1387"/>
            </a:lvl1pPr>
            <a:lvl2pPr marL="198105" indent="0">
              <a:buNone/>
              <a:defRPr sz="1213"/>
            </a:lvl2pPr>
            <a:lvl3pPr marL="396210" indent="0">
              <a:buNone/>
              <a:defRPr sz="1040"/>
            </a:lvl3pPr>
            <a:lvl4pPr marL="594314" indent="0">
              <a:buNone/>
              <a:defRPr sz="867"/>
            </a:lvl4pPr>
            <a:lvl5pPr marL="792419" indent="0">
              <a:buNone/>
              <a:defRPr sz="867"/>
            </a:lvl5pPr>
            <a:lvl6pPr marL="990524" indent="0">
              <a:buNone/>
              <a:defRPr sz="867"/>
            </a:lvl6pPr>
            <a:lvl7pPr marL="1188629" indent="0">
              <a:buNone/>
              <a:defRPr sz="867"/>
            </a:lvl7pPr>
            <a:lvl8pPr marL="1386733" indent="0">
              <a:buNone/>
              <a:defRPr sz="867"/>
            </a:lvl8pPr>
            <a:lvl9pPr marL="1584838" indent="0">
              <a:buNone/>
              <a:defRPr sz="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891540"/>
            <a:ext cx="1474589" cy="1651688"/>
          </a:xfrm>
        </p:spPr>
        <p:txBody>
          <a:bodyPr/>
          <a:lstStyle>
            <a:lvl1pPr marL="0" indent="0">
              <a:buNone/>
              <a:defRPr sz="693"/>
            </a:lvl1pPr>
            <a:lvl2pPr marL="198105" indent="0">
              <a:buNone/>
              <a:defRPr sz="607"/>
            </a:lvl2pPr>
            <a:lvl3pPr marL="396210" indent="0">
              <a:buNone/>
              <a:defRPr sz="520"/>
            </a:lvl3pPr>
            <a:lvl4pPr marL="594314" indent="0">
              <a:buNone/>
              <a:defRPr sz="433"/>
            </a:lvl4pPr>
            <a:lvl5pPr marL="792419" indent="0">
              <a:buNone/>
              <a:defRPr sz="433"/>
            </a:lvl5pPr>
            <a:lvl6pPr marL="990524" indent="0">
              <a:buNone/>
              <a:defRPr sz="433"/>
            </a:lvl6pPr>
            <a:lvl7pPr marL="1188629" indent="0">
              <a:buNone/>
              <a:defRPr sz="433"/>
            </a:lvl7pPr>
            <a:lvl8pPr marL="1386733" indent="0">
              <a:buNone/>
              <a:defRPr sz="433"/>
            </a:lvl8pPr>
            <a:lvl9pPr marL="1584838" indent="0">
              <a:buNone/>
              <a:defRPr sz="4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2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58221"/>
            <a:ext cx="3943350" cy="574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791104"/>
            <a:ext cx="3943350" cy="188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2754419"/>
            <a:ext cx="1028700" cy="15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E8DF6F-CFDA-8D4E-AE4C-66BE41AC09D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2754419"/>
            <a:ext cx="1543050" cy="15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2754419"/>
            <a:ext cx="1028700" cy="15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D5BFBF-F33E-EB43-BA71-21488F051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9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396210" rtl="0" eaLnBrk="1" latinLnBrk="0" hangingPunct="1">
        <a:lnSpc>
          <a:spcPct val="90000"/>
        </a:lnSpc>
        <a:spcBef>
          <a:spcPct val="0"/>
        </a:spcBef>
        <a:buNone/>
        <a:defRPr sz="1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9052" indent="-99052" algn="l" defTabSz="3962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213" kern="1200">
          <a:solidFill>
            <a:schemeClr val="tx1"/>
          </a:solidFill>
          <a:latin typeface="+mn-lt"/>
          <a:ea typeface="+mn-ea"/>
          <a:cs typeface="+mn-cs"/>
        </a:defRPr>
      </a:lvl1pPr>
      <a:lvl2pPr marL="297157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2pPr>
      <a:lvl3pPr marL="495262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867" kern="1200">
          <a:solidFill>
            <a:schemeClr val="tx1"/>
          </a:solidFill>
          <a:latin typeface="+mn-lt"/>
          <a:ea typeface="+mn-ea"/>
          <a:cs typeface="+mn-cs"/>
        </a:defRPr>
      </a:lvl3pPr>
      <a:lvl4pPr marL="693367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4pPr>
      <a:lvl5pPr marL="891471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5pPr>
      <a:lvl6pPr marL="1089576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6pPr>
      <a:lvl7pPr marL="1287681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7pPr>
      <a:lvl8pPr marL="1485786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8pPr>
      <a:lvl9pPr marL="1683890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1pPr>
      <a:lvl2pPr marL="198105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2pPr>
      <a:lvl3pPr marL="396210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3pPr>
      <a:lvl4pPr marL="594314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4pPr>
      <a:lvl5pPr marL="792419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5pPr>
      <a:lvl6pPr marL="990524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6pPr>
      <a:lvl7pPr marL="1188629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7pPr>
      <a:lvl8pPr marL="1386733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8pPr>
      <a:lvl9pPr marL="1584838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B76C9EE9-DA57-C7A3-48AD-6D003CEB0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1524000"/>
          </a:xfrm>
          <a:prstGeom prst="rect">
            <a:avLst/>
          </a:prstGeom>
        </p:spPr>
      </p:pic>
      <p:pic>
        <p:nvPicPr>
          <p:cNvPr id="16" name="Picture 15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5D7487FA-7EE3-A118-E858-E6BAC14D5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0650"/>
            <a:ext cx="45720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15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Rachel Christine Wooliver</dc:creator>
  <cp:lastModifiedBy>Rachel Christine Wooliver</cp:lastModifiedBy>
  <cp:revision>5</cp:revision>
  <dcterms:created xsi:type="dcterms:W3CDTF">2025-03-18T17:33:35Z</dcterms:created>
  <dcterms:modified xsi:type="dcterms:W3CDTF">2025-04-04T20:13:01Z</dcterms:modified>
</cp:coreProperties>
</file>