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54864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5"/>
    <p:restoredTop sz="94658"/>
  </p:normalViewPr>
  <p:slideViewPr>
    <p:cSldViewPr snapToGrid="0">
      <p:cViewPr>
        <p:scale>
          <a:sx n="159" d="100"/>
          <a:sy n="159" d="100"/>
        </p:scale>
        <p:origin x="976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972715"/>
            <a:ext cx="4663440" cy="206925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1766"/>
            <a:ext cx="4114800" cy="143499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16442"/>
            <a:ext cx="1183005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16442"/>
            <a:ext cx="3480435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481774"/>
            <a:ext cx="4732020" cy="247237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977536"/>
            <a:ext cx="4732020" cy="130016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582208"/>
            <a:ext cx="2331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582208"/>
            <a:ext cx="233172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16443"/>
            <a:ext cx="473202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457008"/>
            <a:ext cx="2321004" cy="71405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171065"/>
            <a:ext cx="23210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457008"/>
            <a:ext cx="2332435" cy="71405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171065"/>
            <a:ext cx="233243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7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96240"/>
            <a:ext cx="1769507" cy="1386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855770"/>
            <a:ext cx="2777490" cy="4223808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83080"/>
            <a:ext cx="1769507" cy="33033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96240"/>
            <a:ext cx="1769507" cy="13868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855770"/>
            <a:ext cx="2777490" cy="4223808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783080"/>
            <a:ext cx="1769507" cy="330337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16443"/>
            <a:ext cx="473202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582208"/>
            <a:ext cx="473202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508838"/>
            <a:ext cx="123444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C780F68-4F97-2D9E-B7FF-27B673404AD1}"/>
              </a:ext>
            </a:extLst>
          </p:cNvPr>
          <p:cNvGrpSpPr/>
          <p:nvPr/>
        </p:nvGrpSpPr>
        <p:grpSpPr>
          <a:xfrm>
            <a:off x="0" y="559863"/>
            <a:ext cx="5456288" cy="5383737"/>
            <a:chOff x="0" y="559863"/>
            <a:chExt cx="5232640" cy="5182569"/>
          </a:xfrm>
        </p:grpSpPr>
        <p:pic>
          <p:nvPicPr>
            <p:cNvPr id="9" name="Picture 8" descr="A diagram of different chemical substances&#10;&#10;AI-generated content may be incorrect.">
              <a:extLst>
                <a:ext uri="{FF2B5EF4-FFF2-40B4-BE49-F238E27FC236}">
                  <a16:creationId xmlns:a16="http://schemas.microsoft.com/office/drawing/2014/main" id="{B69A77F8-6F36-3C3A-E8E8-8F688A8ED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59863"/>
              <a:ext cx="2616321" cy="3106881"/>
            </a:xfrm>
            <a:prstGeom prst="rect">
              <a:avLst/>
            </a:prstGeom>
          </p:spPr>
        </p:pic>
        <p:pic>
          <p:nvPicPr>
            <p:cNvPr id="11" name="Picture 10" descr="A diagram of different types of ph&#10;&#10;AI-generated content may be incorrect.">
              <a:extLst>
                <a:ext uri="{FF2B5EF4-FFF2-40B4-BE49-F238E27FC236}">
                  <a16:creationId xmlns:a16="http://schemas.microsoft.com/office/drawing/2014/main" id="{8AD34D48-15A4-436D-07A2-6B3110010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5444" y="559863"/>
              <a:ext cx="2616321" cy="3106881"/>
            </a:xfrm>
            <a:prstGeom prst="rect">
              <a:avLst/>
            </a:prstGeom>
          </p:spPr>
        </p:pic>
        <p:pic>
          <p:nvPicPr>
            <p:cNvPr id="13" name="Picture 12" descr="A diagram of different chemical substances&#10;&#10;AI-generated content may be incorrect.">
              <a:extLst>
                <a:ext uri="{FF2B5EF4-FFF2-40B4-BE49-F238E27FC236}">
                  <a16:creationId xmlns:a16="http://schemas.microsoft.com/office/drawing/2014/main" id="{97915A29-22D1-798A-2DF5-0F7BEF892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18088"/>
            <a:stretch/>
          </p:blipFill>
          <p:spPr>
            <a:xfrm>
              <a:off x="12687" y="3195828"/>
              <a:ext cx="2618072" cy="2546604"/>
            </a:xfrm>
            <a:prstGeom prst="rect">
              <a:avLst/>
            </a:prstGeom>
          </p:spPr>
        </p:pic>
        <p:pic>
          <p:nvPicPr>
            <p:cNvPr id="15" name="Picture 14" descr="A graph with many points and arrows pointing to different sizes of objects&#10;&#10;AI-generated content may be incorrect.">
              <a:extLst>
                <a:ext uri="{FF2B5EF4-FFF2-40B4-BE49-F238E27FC236}">
                  <a16:creationId xmlns:a16="http://schemas.microsoft.com/office/drawing/2014/main" id="{CC311629-D67B-5693-EDCF-7E051FF39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8088"/>
            <a:stretch/>
          </p:blipFill>
          <p:spPr>
            <a:xfrm>
              <a:off x="2614568" y="3195828"/>
              <a:ext cx="2618072" cy="2546604"/>
            </a:xfrm>
            <a:prstGeom prst="rect">
              <a:avLst/>
            </a:prstGeom>
          </p:spPr>
        </p:pic>
      </p:grpSp>
      <p:pic>
        <p:nvPicPr>
          <p:cNvPr id="4" name="Picture 3" descr="A diagram of different chemical substances&#10;&#10;AI-generated content may be incorrect.">
            <a:extLst>
              <a:ext uri="{FF2B5EF4-FFF2-40B4-BE49-F238E27FC236}">
                <a16:creationId xmlns:a16="http://schemas.microsoft.com/office/drawing/2014/main" id="{AB0F0F72-B22B-E127-05EC-E80194BBCD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4344" b="3872"/>
          <a:stretch/>
        </p:blipFill>
        <p:spPr>
          <a:xfrm>
            <a:off x="914400" y="74954"/>
            <a:ext cx="3657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11</cp:revision>
  <dcterms:created xsi:type="dcterms:W3CDTF">2025-03-18T17:33:35Z</dcterms:created>
  <dcterms:modified xsi:type="dcterms:W3CDTF">2025-03-25T18:10:55Z</dcterms:modified>
</cp:coreProperties>
</file>