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7" r:id="rId2"/>
  </p:sldIdLst>
  <p:sldSz cx="45720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302" d="100"/>
          <a:sy n="302" d="100"/>
        </p:scale>
        <p:origin x="1048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303C-CD7C-CF41-B94F-1AE62A5BCD94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1143000"/>
            <a:ext cx="285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FCA9-102F-B945-AD44-AC938877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13A5-0A2D-BC2A-9DF8-3509FB93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46E11-1395-95FB-168B-55A45A18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00250" y="1143000"/>
            <a:ext cx="2857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20595-D6E3-4377-4CE2-331AC5E6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8643-7A2D-7569-A6F9-70067F746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CA9-102F-B945-AD44-AC938877C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07997"/>
            <a:ext cx="3886200" cy="171885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593134"/>
            <a:ext cx="3429000" cy="119199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62856"/>
            <a:ext cx="98583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62856"/>
            <a:ext cx="2900363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30854"/>
            <a:ext cx="3943350" cy="205370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303989"/>
            <a:ext cx="3943350" cy="1079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62857"/>
            <a:ext cx="394335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10282"/>
            <a:ext cx="1934170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03422"/>
            <a:ext cx="1934170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10282"/>
            <a:ext cx="1943696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03422"/>
            <a:ext cx="1943696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10856"/>
            <a:ext cx="2314575" cy="350855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10856"/>
            <a:ext cx="2314575" cy="350855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2857"/>
            <a:ext cx="394335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14281"/>
            <a:ext cx="394335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575985"/>
            <a:ext cx="154305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831C-9F1E-CA52-2857-34F9677FE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EBB6A4-0CBC-0A9F-DEB1-CC0AB64DBAB3}"/>
              </a:ext>
            </a:extLst>
          </p:cNvPr>
          <p:cNvGrpSpPr/>
          <p:nvPr/>
        </p:nvGrpSpPr>
        <p:grpSpPr>
          <a:xfrm>
            <a:off x="-1134" y="9558"/>
            <a:ext cx="4579620" cy="4906498"/>
            <a:chOff x="-1134" y="9557"/>
            <a:chExt cx="4579620" cy="4950471"/>
          </a:xfrm>
        </p:grpSpPr>
        <p:pic>
          <p:nvPicPr>
            <p:cNvPr id="20" name="Picture 19" descr="A graph of different colored columns&#10;&#10;AI-generated content may be incorrect.">
              <a:extLst>
                <a:ext uri="{FF2B5EF4-FFF2-40B4-BE49-F238E27FC236}">
                  <a16:creationId xmlns:a16="http://schemas.microsoft.com/office/drawing/2014/main" id="{51E19100-D8F2-3DD8-3749-6DA0890F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557"/>
              <a:ext cx="4572000" cy="1333500"/>
            </a:xfrm>
            <a:prstGeom prst="rect">
              <a:avLst/>
            </a:prstGeom>
          </p:spPr>
        </p:pic>
        <p:pic>
          <p:nvPicPr>
            <p:cNvPr id="22" name="Picture 21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83644707-D396-949D-5C40-9C393B87C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34" y="1215743"/>
              <a:ext cx="4572000" cy="1333500"/>
            </a:xfrm>
            <a:prstGeom prst="rect">
              <a:avLst/>
            </a:prstGeom>
          </p:spPr>
        </p:pic>
        <p:pic>
          <p:nvPicPr>
            <p:cNvPr id="12" name="Picture 11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578F9291-10E1-BAA6-4816-969673A5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18819"/>
              <a:ext cx="4572000" cy="1333500"/>
            </a:xfrm>
            <a:prstGeom prst="rect">
              <a:avLst/>
            </a:prstGeom>
          </p:spPr>
        </p:pic>
        <p:pic>
          <p:nvPicPr>
            <p:cNvPr id="15" name="Picture 14" descr="A graph of different colored columns&#10;&#10;AI-generated content may be incorrect.">
              <a:extLst>
                <a:ext uri="{FF2B5EF4-FFF2-40B4-BE49-F238E27FC236}">
                  <a16:creationId xmlns:a16="http://schemas.microsoft.com/office/drawing/2014/main" id="{4CD556DD-BA20-CD44-31B6-BE326AE1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6" y="3626528"/>
              <a:ext cx="4572000" cy="1333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60F82D-F630-2D27-841F-A7C052361633}"/>
                </a:ext>
              </a:extLst>
            </p:cNvPr>
            <p:cNvSpPr/>
            <p:nvPr/>
          </p:nvSpPr>
          <p:spPr>
            <a:xfrm>
              <a:off x="3950810" y="1175418"/>
              <a:ext cx="603681" cy="364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13</cp:revision>
  <dcterms:created xsi:type="dcterms:W3CDTF">2025-03-18T17:33:35Z</dcterms:created>
  <dcterms:modified xsi:type="dcterms:W3CDTF">2025-04-04T21:03:54Z</dcterms:modified>
</cp:coreProperties>
</file>