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3"/>
  </p:notesMasterIdLst>
  <p:sldIdLst>
    <p:sldId id="257" r:id="rId2"/>
  </p:sldIdLst>
  <p:sldSz cx="4572000" cy="4937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67" d="100"/>
          <a:sy n="167" d="100"/>
        </p:scale>
        <p:origin x="29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1303C-CD7C-CF41-B94F-1AE62A5BCD94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0250" y="1143000"/>
            <a:ext cx="2857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EFCA9-102F-B945-AD44-AC938877C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40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413A5-0A2D-BC2A-9DF8-3509FB93E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046E11-1395-95FB-168B-55A45A186A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000250" y="1143000"/>
            <a:ext cx="28575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020595-D6E3-4377-4CE2-331AC5E63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88643-7A2D-7569-A6F9-70067F7464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EFCA9-102F-B945-AD44-AC938877CD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43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807997"/>
            <a:ext cx="3886200" cy="1718851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593134"/>
            <a:ext cx="3429000" cy="1191995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2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62856"/>
            <a:ext cx="985838" cy="41839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62856"/>
            <a:ext cx="2900363" cy="41839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7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1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230854"/>
            <a:ext cx="3943350" cy="2053706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303989"/>
            <a:ext cx="3943350" cy="1079996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82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314281"/>
            <a:ext cx="1943100" cy="3132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314281"/>
            <a:ext cx="1943100" cy="3132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7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" y="262857"/>
            <a:ext cx="3943350" cy="9542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210282"/>
            <a:ext cx="1934170" cy="59314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803422"/>
            <a:ext cx="1934170" cy="2652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210282"/>
            <a:ext cx="1943696" cy="59314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803422"/>
            <a:ext cx="1943696" cy="2652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6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4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3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29142"/>
            <a:ext cx="1474589" cy="115199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710856"/>
            <a:ext cx="2314575" cy="350855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481138"/>
            <a:ext cx="1474589" cy="2743990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2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29142"/>
            <a:ext cx="1474589" cy="115199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710856"/>
            <a:ext cx="2314575" cy="3508559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481138"/>
            <a:ext cx="1474589" cy="2743990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2857"/>
            <a:ext cx="3943350" cy="954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314281"/>
            <a:ext cx="3943350" cy="313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575985"/>
            <a:ext cx="1028700" cy="262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575985"/>
            <a:ext cx="1543050" cy="262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575985"/>
            <a:ext cx="1028700" cy="262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6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1831C-9F1E-CA52-2857-34F9677FE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EBB6A4-0CBC-0A9F-DEB1-CC0AB64DBAB3}"/>
              </a:ext>
            </a:extLst>
          </p:cNvPr>
          <p:cNvGrpSpPr/>
          <p:nvPr/>
        </p:nvGrpSpPr>
        <p:grpSpPr>
          <a:xfrm>
            <a:off x="19172" y="9558"/>
            <a:ext cx="4539008" cy="4906498"/>
            <a:chOff x="19172" y="9557"/>
            <a:chExt cx="4539008" cy="495047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1E19100-D8F2-3DD8-3749-6DA0890F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20306" y="9557"/>
              <a:ext cx="4531388" cy="1333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3644707-D396-949D-5C40-9C393B87C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9172" y="1215743"/>
              <a:ext cx="4531388" cy="13335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78F9291-10E1-BAA6-4816-969673A5A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0306" y="2418819"/>
              <a:ext cx="4531388" cy="13335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CD556DD-BA20-CD44-31B6-BE326AE11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6792" y="3626528"/>
              <a:ext cx="4531388" cy="13335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60F82D-F630-2D27-841F-A7C052361633}"/>
                </a:ext>
              </a:extLst>
            </p:cNvPr>
            <p:cNvSpPr/>
            <p:nvPr/>
          </p:nvSpPr>
          <p:spPr>
            <a:xfrm>
              <a:off x="3950810" y="1175418"/>
              <a:ext cx="603681" cy="3645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248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Rachel Christine Wooliver</dc:creator>
  <cp:lastModifiedBy>Rachel Christine Wooliver</cp:lastModifiedBy>
  <cp:revision>14</cp:revision>
  <dcterms:created xsi:type="dcterms:W3CDTF">2025-03-18T17:33:35Z</dcterms:created>
  <dcterms:modified xsi:type="dcterms:W3CDTF">2025-04-04T21:08:41Z</dcterms:modified>
</cp:coreProperties>
</file>