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9" r:id="rId2"/>
    <p:sldId id="261" r:id="rId3"/>
    <p:sldId id="363" r:id="rId4"/>
    <p:sldId id="357" r:id="rId5"/>
    <p:sldId id="358" r:id="rId6"/>
    <p:sldId id="341" r:id="rId7"/>
    <p:sldId id="349" r:id="rId8"/>
    <p:sldId id="359" r:id="rId9"/>
    <p:sldId id="360" r:id="rId10"/>
    <p:sldId id="361" r:id="rId11"/>
    <p:sldId id="346" r:id="rId12"/>
    <p:sldId id="345" r:id="rId13"/>
    <p:sldId id="364" r:id="rId14"/>
    <p:sldId id="344" r:id="rId15"/>
    <p:sldId id="342" r:id="rId16"/>
    <p:sldId id="343" r:id="rId17"/>
    <p:sldId id="362" r:id="rId18"/>
    <p:sldId id="337" r:id="rId19"/>
    <p:sldId id="340" r:id="rId20"/>
    <p:sldId id="347" r:id="rId21"/>
    <p:sldId id="338" r:id="rId22"/>
    <p:sldId id="366" r:id="rId23"/>
    <p:sldId id="367" r:id="rId24"/>
    <p:sldId id="365" r:id="rId25"/>
    <p:sldId id="348" r:id="rId26"/>
    <p:sldId id="356" r:id="rId27"/>
    <p:sldId id="355" r:id="rId28"/>
    <p:sldId id="350" r:id="rId29"/>
    <p:sldId id="351" r:id="rId30"/>
    <p:sldId id="352" r:id="rId31"/>
    <p:sldId id="353" r:id="rId32"/>
    <p:sldId id="354" r:id="rId33"/>
    <p:sldId id="273" r:id="rId34"/>
    <p:sldId id="265" r:id="rId35"/>
    <p:sldId id="312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63"/>
            <p14:sldId id="357"/>
            <p14:sldId id="358"/>
            <p14:sldId id="341"/>
            <p14:sldId id="349"/>
            <p14:sldId id="359"/>
            <p14:sldId id="360"/>
            <p14:sldId id="361"/>
            <p14:sldId id="346"/>
            <p14:sldId id="345"/>
            <p14:sldId id="364"/>
            <p14:sldId id="344"/>
            <p14:sldId id="342"/>
            <p14:sldId id="343"/>
            <p14:sldId id="362"/>
            <p14:sldId id="337"/>
            <p14:sldId id="340"/>
            <p14:sldId id="347"/>
            <p14:sldId id="338"/>
            <p14:sldId id="366"/>
            <p14:sldId id="367"/>
            <p14:sldId id="365"/>
            <p14:sldId id="348"/>
            <p14:sldId id="356"/>
            <p14:sldId id="355"/>
            <p14:sldId id="350"/>
            <p14:sldId id="351"/>
            <p14:sldId id="352"/>
            <p14:sldId id="353"/>
            <p14:sldId id="354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31</a:t>
            </a:fld>
            <a:endParaRPr 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32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031549"/>
            <a:ext cx="7272808" cy="3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 descr="https://menstrualcupreviews.net/images/blog/tips-and-tricks-for-your-menstrual-cu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689487" cy="30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16405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err="1" smtClean="0"/>
              <a:t>AsNoTracking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34741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Enable-Migrations:</a:t>
            </a:r>
            <a:r>
              <a:rPr lang="en-US" dirty="0" smtClean="0"/>
              <a:t> </a:t>
            </a:r>
            <a:r>
              <a:rPr lang="pl-PL" dirty="0" smtClean="0"/>
              <a:t>włącza migracje w projekcie poprzez utworzenie klasy</a:t>
            </a:r>
            <a:r>
              <a:rPr lang="en-US" dirty="0" smtClean="0"/>
              <a:t> </a:t>
            </a:r>
            <a:r>
              <a:rPr lang="en-US" b="1" dirty="0" smtClean="0"/>
              <a:t>Configuration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Add-Migration:</a:t>
            </a:r>
            <a:r>
              <a:rPr lang="en-US" dirty="0" smtClean="0"/>
              <a:t> </a:t>
            </a:r>
            <a:r>
              <a:rPr lang="pl-PL" dirty="0" smtClean="0"/>
              <a:t>tworzy nową klasę z migracją z metodami</a:t>
            </a:r>
            <a:r>
              <a:rPr lang="en-US" dirty="0" smtClean="0"/>
              <a:t> Up() </a:t>
            </a:r>
            <a:r>
              <a:rPr lang="pl-PL" dirty="0" smtClean="0"/>
              <a:t>i</a:t>
            </a:r>
            <a:r>
              <a:rPr lang="en-US" dirty="0" smtClean="0"/>
              <a:t> Down().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Update-Database:</a:t>
            </a:r>
            <a:r>
              <a:rPr lang="en-US" dirty="0" smtClean="0"/>
              <a:t> </a:t>
            </a:r>
            <a:r>
              <a:rPr lang="pl-PL" dirty="0" smtClean="0"/>
              <a:t>wdraża migrację schematu bazy danych</a:t>
            </a:r>
            <a:r>
              <a:rPr lang="en-US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smtClean="0"/>
              <a:t>string  -&gt; </a:t>
            </a:r>
            <a:r>
              <a:rPr lang="pl-PL" dirty="0" err="1" smtClean="0"/>
              <a:t>nvarchar</a:t>
            </a:r>
            <a:r>
              <a:rPr lang="pl-PL" dirty="0" smtClean="0"/>
              <a:t>(max) </a:t>
            </a:r>
            <a:r>
              <a:rPr lang="pl-PL" dirty="0" smtClean="0"/>
              <a:t>(</a:t>
            </a:r>
            <a:r>
              <a:rPr lang="pl-PL" dirty="0" err="1" smtClean="0"/>
              <a:t>Sql</a:t>
            </a:r>
            <a:r>
              <a:rPr lang="pl-PL" dirty="0" smtClean="0"/>
              <a:t> Provider)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pl-PL" b="1" i="1" dirty="0" smtClean="0"/>
              <a:t>DEMO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sz="3600" b="1" dirty="0" err="1" smtClean="0"/>
              <a:t>Entity</a:t>
            </a:r>
            <a:r>
              <a:rPr lang="pl-PL" sz="3600" b="1" dirty="0" smtClean="0"/>
              <a:t> Framework </a:t>
            </a:r>
            <a:br>
              <a:rPr lang="pl-PL" sz="3600" b="1" dirty="0" smtClean="0"/>
            </a:br>
            <a:r>
              <a:rPr lang="pl-PL" sz="3600" dirty="0" smtClean="0"/>
              <a:t>≠</a:t>
            </a:r>
          </a:p>
          <a:p>
            <a:pPr algn="ctr">
              <a:buNone/>
            </a:pPr>
            <a:r>
              <a:rPr lang="pl-PL" sz="3600" b="1" dirty="0" err="1" smtClean="0"/>
              <a:t>Entity</a:t>
            </a:r>
            <a:r>
              <a:rPr lang="pl-PL" sz="3600" b="1" dirty="0" smtClean="0"/>
              <a:t> Framework </a:t>
            </a:r>
            <a:r>
              <a:rPr lang="pl-PL" sz="3600" b="1" dirty="0" err="1" smtClean="0"/>
              <a:t>Core</a:t>
            </a:r>
            <a:endParaRPr lang="pl-PL" sz="3600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24078" indent="-514350"/>
            <a:r>
              <a:rPr lang="pl-PL" sz="3600" dirty="0" smtClean="0"/>
              <a:t>Wprowadzenie </a:t>
            </a:r>
            <a:r>
              <a:rPr lang="pl-PL" sz="3600" dirty="0" smtClean="0"/>
              <a:t>do </a:t>
            </a:r>
            <a:r>
              <a:rPr lang="pl-PL" sz="3600" dirty="0" err="1" smtClean="0"/>
              <a:t>Entity</a:t>
            </a:r>
            <a:r>
              <a:rPr lang="pl-PL" sz="3600" dirty="0" smtClean="0"/>
              <a:t> </a:t>
            </a:r>
            <a:r>
              <a:rPr lang="pl-PL" sz="3600" dirty="0" smtClean="0"/>
              <a:t>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pl-PL" sz="2800" dirty="0" err="1" smtClean="0">
                <a:solidFill>
                  <a:srgbClr val="242729"/>
                </a:solidFill>
                <a:latin typeface="Arial"/>
              </a:rPr>
              <a:t>Initializers</a:t>
            </a:r>
            <a:r>
              <a:rPr lang="pl-PL" sz="2800" dirty="0" smtClean="0">
                <a:solidFill>
                  <a:srgbClr val="242729"/>
                </a:solidFill>
                <a:latin typeface="Arial"/>
              </a:rPr>
              <a:t>…</a:t>
            </a:r>
            <a:br>
              <a:rPr lang="pl-PL" sz="2800" dirty="0" smtClean="0">
                <a:solidFill>
                  <a:srgbClr val="242729"/>
                </a:solidFill>
                <a:latin typeface="Arial"/>
              </a:rPr>
            </a:br>
            <a:endParaRPr lang="pl-PL" sz="2800" dirty="0" smtClean="0">
              <a:solidFill>
                <a:srgbClr val="242729"/>
              </a:solidFill>
              <a:latin typeface="Arial"/>
            </a:endParaRP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umożliwiają wdrażanie zmian / inicjalizowanie bazy </a:t>
            </a:r>
            <a:r>
              <a:rPr lang="pl-PL" sz="2400" dirty="0" smtClean="0">
                <a:solidFill>
                  <a:srgbClr val="242729"/>
                </a:solidFill>
                <a:latin typeface="Arial"/>
              </a:rPr>
              <a:t>wg obranej strategii</a:t>
            </a: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uruchamiane przy pierwszym dostępie do bazy</a:t>
            </a:r>
            <a:br>
              <a:rPr lang="pl-PL" sz="2400" dirty="0" smtClean="0">
                <a:solidFill>
                  <a:srgbClr val="242729"/>
                </a:solidFill>
                <a:latin typeface="Arial"/>
              </a:rPr>
            </a:br>
            <a:endParaRPr lang="pl-PL" sz="2400" dirty="0" smtClean="0">
              <a:solidFill>
                <a:srgbClr val="242729"/>
              </a:solidFill>
              <a:latin typeface="Arial"/>
            </a:endParaRPr>
          </a:p>
          <a:p>
            <a:pPr lvl="1">
              <a:buNone/>
            </a:pP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    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public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101094"/>
                </a:solidFill>
                <a:latin typeface="inherit"/>
              </a:rPr>
              <a:t>class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DbContext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/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{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public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()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{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Database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.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SetInitializer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1800" dirty="0" err="1" smtClean="0">
                <a:solidFill>
                  <a:srgbClr val="101094"/>
                </a:solidFill>
                <a:latin typeface="inherit"/>
              </a:rPr>
              <a:t>new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      			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MigrateDatabaseToLatestVersion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&lt;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, 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MigrateDBConfiguration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&gt;());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}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}</a:t>
            </a:r>
          </a:p>
          <a:p>
            <a:pPr lvl="1"/>
            <a:endParaRPr lang="pl-PL" sz="1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strategie inicjalizacji</a:t>
            </a:r>
          </a:p>
          <a:p>
            <a:pPr lvl="1"/>
            <a:r>
              <a:rPr lang="pl-PL" dirty="0" err="1" smtClean="0"/>
              <a:t>CreateDatabaseIfNotExists</a:t>
            </a:r>
            <a:r>
              <a:rPr lang="pl-PL" dirty="0" smtClean="0"/>
              <a:t> (domyślna)</a:t>
            </a:r>
          </a:p>
          <a:p>
            <a:pPr lvl="1"/>
            <a:r>
              <a:rPr lang="pl-PL" dirty="0" err="1" smtClean="0"/>
              <a:t>DropCreateDatabaseIfModelChanges</a:t>
            </a:r>
            <a:endParaRPr lang="pl-PL" dirty="0" smtClean="0"/>
          </a:p>
          <a:p>
            <a:pPr lvl="1"/>
            <a:r>
              <a:rPr lang="pl-PL" dirty="0" err="1" smtClean="0"/>
              <a:t>DropCreateDatabaseAlways</a:t>
            </a:r>
            <a:endParaRPr lang="pl-PL" dirty="0" smtClean="0"/>
          </a:p>
          <a:p>
            <a:pPr lvl="1"/>
            <a:r>
              <a:rPr lang="pl-PL" dirty="0" err="1"/>
              <a:t>MigrateDatabaseToLatestVersion</a:t>
            </a:r>
            <a:endParaRPr lang="pl-PL" dirty="0" smtClean="0"/>
          </a:p>
          <a:p>
            <a:pPr lvl="1"/>
            <a:r>
              <a:rPr lang="pl-PL" dirty="0" err="1"/>
              <a:t>NullDatabaseInitializer</a:t>
            </a:r>
            <a:endParaRPr lang="pl-PL" dirty="0" smtClean="0"/>
          </a:p>
          <a:p>
            <a:r>
              <a:rPr lang="pl-PL" dirty="0" smtClean="0"/>
              <a:t>Możliwość tworzenia własnych strategii </a:t>
            </a:r>
            <a:br>
              <a:rPr lang="pl-PL" dirty="0" smtClean="0"/>
            </a:br>
            <a:r>
              <a:rPr lang="pl-PL" dirty="0" smtClean="0"/>
              <a:t>(</a:t>
            </a:r>
            <a:r>
              <a:rPr lang="pl-PL" dirty="0" err="1" smtClean="0"/>
              <a:t>w.w</a:t>
            </a:r>
            <a:r>
              <a:rPr lang="pl-PL" dirty="0" smtClean="0"/>
              <a:t>. lub </a:t>
            </a:r>
            <a:r>
              <a:rPr lang="pl-PL" dirty="0" err="1" smtClean="0"/>
              <a:t>IDatabaseInitializer</a:t>
            </a:r>
            <a:r>
              <a:rPr lang="pl-PL" dirty="0" smtClean="0"/>
              <a:t>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Wyłączenie inicjalizacji</a:t>
            </a:r>
          </a:p>
          <a:p>
            <a:endParaRPr lang="pl-PL" dirty="0" smtClean="0"/>
          </a:p>
          <a:p>
            <a:pPr lvl="1"/>
            <a:r>
              <a:rPr lang="pl-PL" dirty="0" err="1" smtClean="0"/>
              <a:t>Database.SetInitializer&lt;MyDBContext</a:t>
            </a:r>
            <a:r>
              <a:rPr lang="pl-PL" dirty="0" smtClean="0"/>
              <a:t>&gt;(</a:t>
            </a:r>
            <a:r>
              <a:rPr lang="pl-PL" dirty="0" err="1" smtClean="0"/>
              <a:t>null</a:t>
            </a:r>
            <a:r>
              <a:rPr lang="pl-PL" dirty="0" smtClean="0"/>
              <a:t>);</a:t>
            </a:r>
          </a:p>
          <a:p>
            <a:pPr lvl="1"/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…</a:t>
            </a:r>
          </a:p>
          <a:p>
            <a:pPr lvl="2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Domain.MyDbContext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, 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nsolas"/>
              </a:rPr>
              <a:t>disableDatabaseInitialization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b="1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400" b="1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/&gt;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/>
            <a:endParaRPr lang="pl-PL" dirty="0" smtClean="0"/>
          </a:p>
          <a:p>
            <a:pPr lvl="1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pluralsight.com </a:t>
            </a:r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 </a:t>
            </a:r>
            <a:br>
              <a:rPr lang="pl-PL" dirty="0" smtClean="0"/>
            </a:br>
            <a:r>
              <a:rPr lang="en-US" i="1" dirty="0" smtClean="0"/>
              <a:t>Getting </a:t>
            </a:r>
            <a:r>
              <a:rPr lang="en-US" i="1" dirty="0"/>
              <a:t>Started with Entity Framework </a:t>
            </a:r>
            <a:r>
              <a:rPr lang="en-US" i="1" dirty="0" smtClean="0"/>
              <a:t>6</a:t>
            </a:r>
            <a:endParaRPr lang="pl-PL" i="1" dirty="0" smtClean="0"/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en-US" i="1" dirty="0" smtClean="0"/>
              <a:t>Entity </a:t>
            </a:r>
            <a:r>
              <a:rPr lang="en-US" i="1" dirty="0"/>
              <a:t>Framework Code First </a:t>
            </a:r>
            <a:r>
              <a:rPr lang="en-US" i="1" dirty="0" smtClean="0"/>
              <a:t>Migrations</a:t>
            </a:r>
            <a:endParaRPr lang="pl-PL" dirty="0" smtClean="0"/>
          </a:p>
          <a:p>
            <a:r>
              <a:rPr lang="pl-PL" dirty="0"/>
              <a:t>http://entityframework-plus.net/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pl-PL" sz="3600" dirty="0"/>
              <a:t>Wprowadzenie do </a:t>
            </a:r>
            <a:r>
              <a:rPr lang="pl-PL" sz="3600" dirty="0" err="1"/>
              <a:t>Entity</a:t>
            </a:r>
            <a:r>
              <a:rPr lang="pl-PL" sz="3600" dirty="0"/>
              <a:t> Framework</a:t>
            </a:r>
            <a:endParaRPr lang="pl-PL" sz="36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42" y="1655812"/>
            <a:ext cx="8901954" cy="40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pl-PL" sz="3600" dirty="0">
                <a:solidFill>
                  <a:srgbClr val="464646"/>
                </a:solidFill>
              </a:rPr>
              <a:t>Wprowadzenie do </a:t>
            </a:r>
            <a:r>
              <a:rPr lang="pl-PL" sz="3600" dirty="0" err="1">
                <a:solidFill>
                  <a:srgbClr val="464646"/>
                </a:solidFill>
              </a:rPr>
              <a:t>Entity</a:t>
            </a:r>
            <a:r>
              <a:rPr lang="pl-PL" sz="3600" dirty="0">
                <a:solidFill>
                  <a:srgbClr val="464646"/>
                </a:solidFill>
              </a:rPr>
              <a:t> Framework</a:t>
            </a:r>
            <a:endParaRPr lang="pl-PL" sz="44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9910"/>
            <a:ext cx="8604448" cy="43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" y="1772816"/>
            <a:ext cx="8676456" cy="40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678370"/>
            <a:ext cx="8664194" cy="43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4002</TotalTime>
  <Words>487</Words>
  <Application>Microsoft Office PowerPoint</Application>
  <PresentationFormat>Pokaz na ekranie (4:3)</PresentationFormat>
  <Paragraphs>187</Paragraphs>
  <Slides>35</Slides>
  <Notes>31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Hol</vt:lpstr>
      <vt:lpstr>Entity Framework</vt:lpstr>
      <vt:lpstr>Agenda</vt:lpstr>
      <vt:lpstr>Wprowadzenie do Entity Framework</vt:lpstr>
      <vt:lpstr>Wprowadzenie do Entity Framework</vt:lpstr>
      <vt:lpstr>Wprowadzenie do Entity Framework</vt:lpstr>
      <vt:lpstr>Quick start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Tips and tricks</vt:lpstr>
      <vt:lpstr>Tips and tricks</vt:lpstr>
      <vt:lpstr>Tips and tricks</vt:lpstr>
      <vt:lpstr>Migracje</vt:lpstr>
      <vt:lpstr>Migracje: "code-base"</vt:lpstr>
      <vt:lpstr>Migracje: automatyczne i "code-base"</vt:lpstr>
      <vt:lpstr>Migracje: "code-base"</vt:lpstr>
      <vt:lpstr>Migracje: "code-base"</vt:lpstr>
      <vt:lpstr>Migracje: automatyczne</vt:lpstr>
      <vt:lpstr>Migracje: automatyczne</vt:lpstr>
      <vt:lpstr>Migracje: automatyczne</vt:lpstr>
      <vt:lpstr>Migracje: automatyczne</vt:lpstr>
      <vt:lpstr>Bibliografia</vt:lpstr>
      <vt:lpstr>Pytania ?</vt:lpstr>
      <vt:lpstr>Dziękuję za uwagę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Robert Woszczyk</cp:lastModifiedBy>
  <cp:revision>552</cp:revision>
  <dcterms:created xsi:type="dcterms:W3CDTF">2015-07-17T06:00:54Z</dcterms:created>
  <dcterms:modified xsi:type="dcterms:W3CDTF">2018-06-14T13:09:36Z</dcterms:modified>
</cp:coreProperties>
</file>