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9" r:id="rId2"/>
    <p:sldId id="261" r:id="rId3"/>
    <p:sldId id="341" r:id="rId4"/>
    <p:sldId id="346" r:id="rId5"/>
    <p:sldId id="345" r:id="rId6"/>
    <p:sldId id="344" r:id="rId7"/>
    <p:sldId id="342" r:id="rId8"/>
    <p:sldId id="343" r:id="rId9"/>
    <p:sldId id="337" r:id="rId10"/>
    <p:sldId id="339" r:id="rId11"/>
    <p:sldId id="340" r:id="rId12"/>
    <p:sldId id="347" r:id="rId13"/>
    <p:sldId id="338" r:id="rId14"/>
    <p:sldId id="348" r:id="rId15"/>
    <p:sldId id="273" r:id="rId16"/>
    <p:sldId id="265" r:id="rId17"/>
    <p:sldId id="312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kcja domyślna" id="{3BC6E1D2-328C-41CB-9057-F3B961AC0247}">
          <p14:sldIdLst>
            <p14:sldId id="260"/>
          </p14:sldIdLst>
        </p14:section>
        <p14:section name="Sekcja bez tytułu" id="{3612DAF5-04E4-481C-BD0D-E55C0F3EC07C}">
          <p14:sldIdLst>
            <p14:sldId id="259"/>
            <p14:sldId id="261"/>
            <p14:sldId id="266"/>
            <p14:sldId id="297"/>
            <p14:sldId id="298"/>
            <p14:sldId id="296"/>
            <p14:sldId id="295"/>
            <p14:sldId id="288"/>
            <p14:sldId id="287"/>
            <p14:sldId id="299"/>
            <p14:sldId id="289"/>
            <p14:sldId id="290"/>
            <p14:sldId id="291"/>
            <p14:sldId id="300"/>
            <p14:sldId id="301"/>
            <p14:sldId id="302"/>
            <p14:sldId id="303"/>
            <p14:sldId id="304"/>
            <p14:sldId id="292"/>
            <p14:sldId id="285"/>
            <p14:sldId id="284"/>
            <p14:sldId id="293"/>
            <p14:sldId id="283"/>
            <p14:sldId id="270"/>
            <p14:sldId id="267"/>
            <p14:sldId id="268"/>
            <p14:sldId id="274"/>
            <p14:sldId id="271"/>
            <p14:sldId id="272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94"/>
            <p14:sldId id="316"/>
            <p14:sldId id="317"/>
            <p14:sldId id="319"/>
            <p14:sldId id="320"/>
            <p14:sldId id="321"/>
            <p14:sldId id="322"/>
            <p14:sldId id="318"/>
            <p14:sldId id="323"/>
            <p14:sldId id="324"/>
            <p14:sldId id="325"/>
            <p14:sldId id="326"/>
            <p14:sldId id="328"/>
            <p14:sldId id="330"/>
            <p14:sldId id="307"/>
            <p14:sldId id="329"/>
            <p14:sldId id="331"/>
            <p14:sldId id="333"/>
            <p14:sldId id="332"/>
            <p14:sldId id="334"/>
            <p14:sldId id="327"/>
            <p14:sldId id="335"/>
            <p14:sldId id="309"/>
            <p14:sldId id="308"/>
            <p14:sldId id="310"/>
            <p14:sldId id="311"/>
            <p14:sldId id="313"/>
            <p14:sldId id="314"/>
            <p14:sldId id="315"/>
            <p14:sldId id="273"/>
            <p14:sldId id="265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493" autoAdjust="0"/>
  </p:normalViewPr>
  <p:slideViewPr>
    <p:cSldViewPr>
      <p:cViewPr varScale="1">
        <p:scale>
          <a:sx n="82" d="100"/>
          <a:sy n="82" d="100"/>
        </p:scale>
        <p:origin x="-17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BF4-6D38-4006-9F12-A6653E7283E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6EB1-0873-493D-B649-9A936806DB6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9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29403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B1624-8819-4D6B-919D-578434B16426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446BC-F8B9-47CB-AFC3-DE6DE2F0F6B3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B9A85-6194-450B-A4EC-90260B3BB407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BE0C5-60E3-4117-8638-1F1C468BA7A2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26FED-AB84-4C32-8595-BD4872B9C791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5F53-04EE-4A67-9EED-8FE911D5C70A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A3F59-6A1D-465C-9AB9-069469750EA2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BA32-4892-4059-9D23-7C2D66D8892A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7B363-005F-4AA1-B9EB-7CD1AD716AB0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6DBD4-665A-4F4F-9874-79722C57D8D3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F78FD-E44B-4298-ADA0-48A742E66713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76A798-8808-471E-95CD-3CC8125631CF}" type="datetime1">
              <a:rPr lang="pl-PL" smtClean="0"/>
              <a:pPr/>
              <a:t>2018-06-11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 err="1" smtClean="0"/>
              <a:t>Entity</a:t>
            </a:r>
            <a:r>
              <a:rPr lang="pl-PL" sz="4000" dirty="0" smtClean="0"/>
              <a:t> Framework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932040" y="598798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Robert Woszczyk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157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using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db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FF"/>
                </a:solidFill>
              </a:rPr>
              <a:t>new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2B91AF"/>
                </a:solidFill>
              </a:rPr>
              <a:t>DemoContext</a:t>
            </a:r>
            <a:r>
              <a:rPr lang="pl-PL" dirty="0" smtClean="0">
                <a:solidFill>
                  <a:srgbClr val="000000"/>
                </a:solidFill>
              </a:rPr>
              <a:t>()) 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p1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Products</a:t>
            </a:r>
            <a:r>
              <a:rPr lang="pl-PL" dirty="0" err="1" smtClean="0">
                <a:solidFill>
                  <a:srgbClr val="000000"/>
                </a:solidFill>
              </a:rPr>
              <a:t>.</a:t>
            </a:r>
            <a:r>
              <a:rPr lang="pl-PL" dirty="0" err="1" smtClean="0">
                <a:solidFill>
                  <a:srgbClr val="2B91AF"/>
                </a:solidFill>
              </a:rPr>
              <a:t>Find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>
                <a:solidFill>
                  <a:srgbClr val="000000"/>
                </a:solidFill>
              </a:rPr>
              <a:t>);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p1.</a:t>
            </a:r>
            <a:r>
              <a:rPr lang="pl-PL" dirty="0" smtClean="0">
                <a:solidFill>
                  <a:srgbClr val="2B91AF"/>
                </a:solidFill>
              </a:rPr>
              <a:t>Name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smtClean="0">
                <a:solidFill>
                  <a:srgbClr val="A31515"/>
                </a:solidFill>
              </a:rPr>
              <a:t>"TE"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</a:p>
          <a:p>
            <a:pPr lvl="1">
              <a:buNone/>
            </a:pPr>
            <a:endParaRPr lang="pl-PL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DbEntityEntry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entry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Entry</a:t>
            </a:r>
            <a:r>
              <a:rPr lang="pl-PL" dirty="0" err="1" smtClean="0">
                <a:solidFill>
                  <a:srgbClr val="000000"/>
                </a:solidFill>
              </a:rPr>
              <a:t>&lt;</a:t>
            </a:r>
            <a:r>
              <a:rPr lang="pl-PL" dirty="0" err="1" smtClean="0">
                <a:solidFill>
                  <a:srgbClr val="2B91AF"/>
                </a:solidFill>
              </a:rPr>
              <a:t>Product</a:t>
            </a:r>
            <a:r>
              <a:rPr lang="pl-PL" dirty="0" smtClean="0">
                <a:solidFill>
                  <a:srgbClr val="000000"/>
                </a:solidFill>
              </a:rPr>
              <a:t>&gt;(p1); </a:t>
            </a:r>
          </a:p>
          <a:p>
            <a:pPr lvl="1"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if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entry.</a:t>
            </a:r>
            <a:r>
              <a:rPr lang="pl-PL" dirty="0" err="1" smtClean="0">
                <a:solidFill>
                  <a:srgbClr val="2B91AF"/>
                </a:solidFill>
              </a:rPr>
              <a:t>State</a:t>
            </a:r>
            <a:r>
              <a:rPr lang="pl-PL" dirty="0" smtClean="0">
                <a:solidFill>
                  <a:srgbClr val="000000"/>
                </a:solidFill>
              </a:rPr>
              <a:t> == </a:t>
            </a:r>
            <a:r>
              <a:rPr lang="pl-PL" dirty="0" err="1" smtClean="0">
                <a:solidFill>
                  <a:srgbClr val="2B91AF"/>
                </a:solidFill>
              </a:rPr>
              <a:t>EntityState.Modified</a:t>
            </a:r>
            <a:r>
              <a:rPr lang="pl-PL" dirty="0" smtClean="0">
                <a:solidFill>
                  <a:srgbClr val="2B91AF"/>
                </a:solidFill>
              </a:rPr>
              <a:t> )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2">
              <a:buNone/>
            </a:pPr>
            <a:r>
              <a:rPr lang="pl-PL" dirty="0" smtClean="0">
                <a:solidFill>
                  <a:srgbClr val="000000"/>
                </a:solidFill>
              </a:rPr>
              <a:t>// do </a:t>
            </a:r>
            <a:r>
              <a:rPr lang="pl-PL" dirty="0" err="1" smtClean="0">
                <a:solidFill>
                  <a:srgbClr val="000000"/>
                </a:solidFill>
              </a:rPr>
              <a:t>some</a:t>
            </a:r>
            <a:r>
              <a:rPr lang="pl-PL" dirty="0" smtClean="0">
                <a:solidFill>
                  <a:srgbClr val="000000"/>
                </a:solidFill>
              </a:rPr>
              <a:t> action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}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SaveChanges</a:t>
            </a:r>
            <a:r>
              <a:rPr lang="pl-PL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pl-PL" b="1" dirty="0" smtClean="0">
                <a:solidFill>
                  <a:srgbClr val="000000"/>
                </a:solidFill>
              </a:rPr>
              <a:t>}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i="1" dirty="0" err="1" smtClean="0"/>
              <a:t>ChangeTracker</a:t>
            </a:r>
            <a:endParaRPr lang="pl-PL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969" y="1083657"/>
            <a:ext cx="8038479" cy="52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6386" name="Picture 2" descr="http://www.davidhayden.me/media/default/posts/ASP.NET-MVC-4-and-Entity-Framework-Database-Migr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6069428" cy="205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 braku mapowania -&gt; użycie konwencji</a:t>
            </a:r>
          </a:p>
          <a:p>
            <a:pPr lvl="1"/>
            <a:r>
              <a:rPr lang="pl-PL" dirty="0" smtClean="0"/>
              <a:t>Nazwa property -&gt; nazwa kolumny w tabeli</a:t>
            </a:r>
          </a:p>
          <a:p>
            <a:r>
              <a:rPr lang="pl-PL" dirty="0" smtClean="0"/>
              <a:t>Typ bazodanowy określany przez </a:t>
            </a:r>
            <a:r>
              <a:rPr lang="pl-PL" dirty="0" err="1" smtClean="0"/>
              <a:t>Db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endParaRPr lang="pl-PL" dirty="0" smtClean="0"/>
          </a:p>
          <a:p>
            <a:pPr lvl="1"/>
            <a:r>
              <a:rPr lang="pl-PL" dirty="0" err="1" smtClean="0"/>
              <a:t>string</a:t>
            </a:r>
            <a:r>
              <a:rPr lang="pl-PL" dirty="0" smtClean="0"/>
              <a:t>  -&gt; </a:t>
            </a:r>
            <a:r>
              <a:rPr lang="pl-PL" dirty="0" err="1" smtClean="0"/>
              <a:t>nvarchar</a:t>
            </a:r>
            <a:r>
              <a:rPr lang="pl-PL" dirty="0" smtClean="0"/>
              <a:t>(4000) (</a:t>
            </a:r>
            <a:r>
              <a:rPr lang="pl-PL" dirty="0" err="1" smtClean="0"/>
              <a:t>Sql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Migracje: automatyczne i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37934"/>
            <a:ext cx="7501040" cy="26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msdn.microsoft.com</a:t>
            </a:r>
          </a:p>
          <a:p>
            <a:r>
              <a:rPr lang="pl-PL" dirty="0" err="1" smtClean="0"/>
              <a:t>blog.ploeh.dk</a:t>
            </a:r>
            <a:endParaRPr lang="pl-PL" dirty="0" smtClean="0"/>
          </a:p>
          <a:p>
            <a:r>
              <a:rPr lang="pl-PL" dirty="0" smtClean="0"/>
              <a:t>Marcin Lis,</a:t>
            </a:r>
            <a:r>
              <a:rPr lang="pl-PL" i="1" dirty="0" smtClean="0"/>
              <a:t> C# ćwiczenia, </a:t>
            </a:r>
            <a:r>
              <a:rPr lang="pl-PL" dirty="0" smtClean="0"/>
              <a:t>Wydawnictwo Helion</a:t>
            </a:r>
          </a:p>
          <a:p>
            <a:r>
              <a:rPr lang="pl-PL" dirty="0" smtClean="0"/>
              <a:t>it.krd.pl</a:t>
            </a:r>
          </a:p>
          <a:p>
            <a:r>
              <a:rPr lang="pl-PL" dirty="0" smtClean="0"/>
              <a:t>dotnetfunda.com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Wprowadzenie </a:t>
            </a:r>
            <a:r>
              <a:rPr lang="pl-PL" sz="3200" dirty="0" smtClean="0"/>
              <a:t>do </a:t>
            </a:r>
            <a:r>
              <a:rPr lang="pl-PL" sz="3200" dirty="0" err="1" smtClean="0"/>
              <a:t>Entity</a:t>
            </a:r>
            <a:r>
              <a:rPr lang="pl-PL" sz="3200" dirty="0" smtClean="0"/>
              <a:t> Framework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Strategie</a:t>
            </a:r>
            <a:r>
              <a:rPr lang="pl-PL" sz="3200" dirty="0" smtClean="0"/>
              <a:t>: DB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r>
              <a:rPr lang="pl-PL" sz="3200" dirty="0" smtClean="0"/>
              <a:t>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Model first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Prosty </a:t>
            </a:r>
            <a:r>
              <a:rPr lang="pl-PL" sz="3200" dirty="0" smtClean="0"/>
              <a:t>przykład użycia (</a:t>
            </a:r>
            <a:r>
              <a:rPr lang="pl-PL" sz="3200" dirty="0" err="1" smtClean="0"/>
              <a:t>Quick</a:t>
            </a:r>
            <a:r>
              <a:rPr lang="pl-PL" sz="3200" dirty="0" smtClean="0"/>
              <a:t> start)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Konstruowanie </a:t>
            </a:r>
            <a:r>
              <a:rPr lang="pl-PL" sz="3200" dirty="0" smtClean="0"/>
              <a:t>zapytań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err="1" smtClean="0"/>
              <a:t>Tips</a:t>
            </a:r>
            <a:r>
              <a:rPr lang="pl-PL" sz="3200" dirty="0" smtClean="0"/>
              <a:t> </a:t>
            </a:r>
            <a:r>
              <a:rPr lang="pl-PL" sz="3200" dirty="0" smtClean="0"/>
              <a:t>&amp; </a:t>
            </a:r>
            <a:r>
              <a:rPr lang="pl-PL" sz="3200" dirty="0" err="1" smtClean="0"/>
              <a:t>tricks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Migracje</a:t>
            </a:r>
            <a:r>
              <a:rPr lang="pl-PL" sz="3200" dirty="0" smtClean="0"/>
              <a:t>: automatyczne 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pl-PL" sz="3200" dirty="0" smtClean="0"/>
              <a:t>i "</a:t>
            </a:r>
            <a:r>
              <a:rPr lang="pl-PL" sz="3200" dirty="0" err="1" smtClean="0"/>
              <a:t>code-base</a:t>
            </a:r>
            <a:r>
              <a:rPr lang="pl-PL" sz="3200" dirty="0" smtClean="0"/>
              <a:t>"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8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r>
              <a:rPr lang="pl-PL" sz="4400" dirty="0" smtClean="0"/>
              <a:t/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smtClean="0"/>
              <a:t>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04" y="2204864"/>
            <a:ext cx="8902392" cy="31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r>
              <a:rPr lang="pl-PL" sz="4400" dirty="0" smtClean="0"/>
              <a:t/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smtClean="0"/>
              <a:t>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88268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r>
              <a:rPr lang="pl-PL" sz="4400" dirty="0" smtClean="0"/>
              <a:t/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smtClean="0"/>
              <a:t>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7" y="2132856"/>
            <a:ext cx="8964487" cy="275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46536"/>
            <a:ext cx="8923745" cy="31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26687"/>
            <a:ext cx="8325495" cy="44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IQueryable</a:t>
            </a:r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Wywołanie zapytania -&gt; materializowanie rezultatu</a:t>
            </a:r>
          </a:p>
          <a:p>
            <a:pPr lvl="1"/>
            <a:r>
              <a:rPr lang="pl-PL" b="1" dirty="0" smtClean="0"/>
              <a:t>.</a:t>
            </a:r>
            <a:r>
              <a:rPr lang="pl-PL" b="1" dirty="0" err="1" smtClean="0"/>
              <a:t>ToList</a:t>
            </a:r>
            <a:r>
              <a:rPr lang="pl-PL" b="1" dirty="0" smtClean="0"/>
              <a:t>(), .</a:t>
            </a:r>
            <a:r>
              <a:rPr lang="pl-PL" b="1" dirty="0" err="1" smtClean="0"/>
              <a:t>ToArray</a:t>
            </a:r>
            <a:r>
              <a:rPr lang="pl-PL" b="1" dirty="0" smtClean="0"/>
              <a:t>(), .</a:t>
            </a:r>
            <a:r>
              <a:rPr lang="pl-PL" b="1" dirty="0" err="1" smtClean="0"/>
              <a:t>FirstOrDefault</a:t>
            </a:r>
            <a:r>
              <a:rPr lang="pl-PL" b="1" dirty="0" smtClean="0"/>
              <a:t>() etc</a:t>
            </a:r>
          </a:p>
          <a:p>
            <a:pPr lvl="1"/>
            <a:r>
              <a:rPr lang="pl-PL" dirty="0" smtClean="0"/>
              <a:t>drzewo wyrażenia skojarzone z obiektem </a:t>
            </a:r>
            <a:r>
              <a:rPr lang="pl-PL" dirty="0" err="1" smtClean="0"/>
              <a:t>IQueryable</a:t>
            </a:r>
            <a:r>
              <a:rPr lang="pl-PL" dirty="0" smtClean="0"/>
              <a:t> tłumaczone i wykonane</a:t>
            </a:r>
            <a:endParaRPr lang="pl-PL" b="1" dirty="0" smtClean="0"/>
          </a:p>
          <a:p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10527"/>
            <a:ext cx="8820472" cy="30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3234</TotalTime>
  <Words>367</Words>
  <Application>Microsoft Office PowerPoint</Application>
  <PresentationFormat>Pokaz na ekranie (4:3)</PresentationFormat>
  <Paragraphs>101</Paragraphs>
  <Slides>17</Slides>
  <Notes>13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Hol</vt:lpstr>
      <vt:lpstr>Entity Framework</vt:lpstr>
      <vt:lpstr>Agenda</vt:lpstr>
      <vt:lpstr>DB first vs Code first  vs Model first</vt:lpstr>
      <vt:lpstr>DB first vs Code first  vs Model first</vt:lpstr>
      <vt:lpstr>DB first vs Code first  vs Model first</vt:lpstr>
      <vt:lpstr>Wykonywanie zapytań</vt:lpstr>
      <vt:lpstr>Wykonywanie zapytań</vt:lpstr>
      <vt:lpstr>Wykonywanie zapytań</vt:lpstr>
      <vt:lpstr>Śledzenie zmian modelu</vt:lpstr>
      <vt:lpstr>Śledzenie zmian modelu</vt:lpstr>
      <vt:lpstr>Śledzenie zmian modelu</vt:lpstr>
      <vt:lpstr>Śledzenie zmian modelu</vt:lpstr>
      <vt:lpstr>Migracje</vt:lpstr>
      <vt:lpstr>Migracje: automatyczne i "code-base"</vt:lpstr>
      <vt:lpstr>Bibliografia</vt:lpstr>
      <vt:lpstr>Pytania ?</vt:lpstr>
      <vt:lpstr>Dziękuję za uwagę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Górska</dc:creator>
  <cp:lastModifiedBy>general</cp:lastModifiedBy>
  <cp:revision>503</cp:revision>
  <dcterms:created xsi:type="dcterms:W3CDTF">2015-07-17T06:00:54Z</dcterms:created>
  <dcterms:modified xsi:type="dcterms:W3CDTF">2018-06-11T22:08:34Z</dcterms:modified>
</cp:coreProperties>
</file>