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9" r:id="rId2"/>
    <p:sldId id="261" r:id="rId3"/>
    <p:sldId id="341" r:id="rId4"/>
    <p:sldId id="349" r:id="rId5"/>
    <p:sldId id="346" r:id="rId6"/>
    <p:sldId id="345" r:id="rId7"/>
    <p:sldId id="344" r:id="rId8"/>
    <p:sldId id="342" r:id="rId9"/>
    <p:sldId id="343" r:id="rId10"/>
    <p:sldId id="337" r:id="rId11"/>
    <p:sldId id="339" r:id="rId12"/>
    <p:sldId id="340" r:id="rId13"/>
    <p:sldId id="347" r:id="rId14"/>
    <p:sldId id="338" r:id="rId15"/>
    <p:sldId id="348" r:id="rId16"/>
    <p:sldId id="273" r:id="rId17"/>
    <p:sldId id="265" r:id="rId18"/>
    <p:sldId id="312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ekcja domyślna" id="{3BC6E1D2-328C-41CB-9057-F3B961AC0247}">
          <p14:sldIdLst>
            <p14:sldId id="260"/>
          </p14:sldIdLst>
        </p14:section>
        <p14:section name="Sekcja bez tytułu" id="{3612DAF5-04E4-481C-BD0D-E55C0F3EC07C}">
          <p14:sldIdLst>
            <p14:sldId id="259"/>
            <p14:sldId id="261"/>
            <p14:sldId id="266"/>
            <p14:sldId id="297"/>
            <p14:sldId id="298"/>
            <p14:sldId id="296"/>
            <p14:sldId id="295"/>
            <p14:sldId id="288"/>
            <p14:sldId id="287"/>
            <p14:sldId id="299"/>
            <p14:sldId id="289"/>
            <p14:sldId id="290"/>
            <p14:sldId id="291"/>
            <p14:sldId id="300"/>
            <p14:sldId id="301"/>
            <p14:sldId id="302"/>
            <p14:sldId id="303"/>
            <p14:sldId id="304"/>
            <p14:sldId id="292"/>
            <p14:sldId id="285"/>
            <p14:sldId id="284"/>
            <p14:sldId id="293"/>
            <p14:sldId id="283"/>
            <p14:sldId id="270"/>
            <p14:sldId id="267"/>
            <p14:sldId id="268"/>
            <p14:sldId id="274"/>
            <p14:sldId id="271"/>
            <p14:sldId id="272"/>
            <p14:sldId id="276"/>
            <p14:sldId id="275"/>
            <p14:sldId id="277"/>
            <p14:sldId id="278"/>
            <p14:sldId id="279"/>
            <p14:sldId id="280"/>
            <p14:sldId id="281"/>
            <p14:sldId id="282"/>
            <p14:sldId id="294"/>
            <p14:sldId id="316"/>
            <p14:sldId id="317"/>
            <p14:sldId id="319"/>
            <p14:sldId id="320"/>
            <p14:sldId id="321"/>
            <p14:sldId id="322"/>
            <p14:sldId id="318"/>
            <p14:sldId id="323"/>
            <p14:sldId id="324"/>
            <p14:sldId id="325"/>
            <p14:sldId id="326"/>
            <p14:sldId id="328"/>
            <p14:sldId id="330"/>
            <p14:sldId id="307"/>
            <p14:sldId id="329"/>
            <p14:sldId id="331"/>
            <p14:sldId id="333"/>
            <p14:sldId id="332"/>
            <p14:sldId id="334"/>
            <p14:sldId id="327"/>
            <p14:sldId id="335"/>
            <p14:sldId id="309"/>
            <p14:sldId id="308"/>
            <p14:sldId id="310"/>
            <p14:sldId id="311"/>
            <p14:sldId id="313"/>
            <p14:sldId id="314"/>
            <p14:sldId id="315"/>
            <p14:sldId id="273"/>
            <p14:sldId id="265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3493" autoAdjust="0"/>
  </p:normalViewPr>
  <p:slideViewPr>
    <p:cSldViewPr>
      <p:cViewPr varScale="1">
        <p:scale>
          <a:sx n="82" d="100"/>
          <a:sy n="82" d="100"/>
        </p:scale>
        <p:origin x="-17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53BF4-6D38-4006-9F12-A6653E7283E6}" type="datetimeFigureOut">
              <a:rPr lang="pl-PL" smtClean="0"/>
              <a:pPr/>
              <a:t>2018-06-12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56EB1-0873-493D-B649-9A936806DB6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6914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294036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13</a:t>
            </a:fld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14</a:t>
            </a:fld>
            <a:endParaRPr 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pl-PL" baseline="0" smtClean="0"/>
              <a:t>s</a:t>
            </a: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10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9B1624-8819-4D6B-919D-578434B16426}" type="datetime1">
              <a:rPr lang="pl-PL" smtClean="0"/>
              <a:pPr/>
              <a:t>2018-06-12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446BC-F8B9-47CB-AFC3-DE6DE2F0F6B3}" type="datetime1">
              <a:rPr lang="pl-PL" smtClean="0"/>
              <a:pPr/>
              <a:t>2018-06-12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7B9A85-6194-450B-A4EC-90260B3BB407}" type="datetime1">
              <a:rPr lang="pl-PL" smtClean="0"/>
              <a:pPr/>
              <a:t>2018-06-12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0BE0C5-60E3-4117-8638-1F1C468BA7A2}" type="datetime1">
              <a:rPr lang="pl-PL" smtClean="0"/>
              <a:pPr/>
              <a:t>2018-06-12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26FED-AB84-4C32-8595-BD4872B9C791}" type="datetime1">
              <a:rPr lang="pl-PL" smtClean="0"/>
              <a:pPr/>
              <a:t>2018-06-12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995F53-04EE-4A67-9EED-8FE911D5C70A}" type="datetime1">
              <a:rPr lang="pl-PL" smtClean="0"/>
              <a:pPr/>
              <a:t>2018-06-12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A3F59-6A1D-465C-9AB9-069469750EA2}" type="datetime1">
              <a:rPr lang="pl-PL" smtClean="0"/>
              <a:pPr/>
              <a:t>2018-06-12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91BA32-4892-4059-9D23-7C2D66D8892A}" type="datetime1">
              <a:rPr lang="pl-PL" smtClean="0"/>
              <a:pPr/>
              <a:t>2018-06-12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7B363-005F-4AA1-B9EB-7CD1AD716AB0}" type="datetime1">
              <a:rPr lang="pl-PL" smtClean="0"/>
              <a:pPr/>
              <a:t>2018-06-12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16DBD4-665A-4F4F-9874-79722C57D8D3}" type="datetime1">
              <a:rPr lang="pl-PL" smtClean="0"/>
              <a:pPr/>
              <a:t>2018-06-12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0F78FD-E44B-4298-ADA0-48A742E66713}" type="datetime1">
              <a:rPr lang="pl-PL" smtClean="0"/>
              <a:pPr/>
              <a:t>2018-06-12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776A798-8808-471E-95CD-3CC8125631CF}" type="datetime1">
              <a:rPr lang="pl-PL" smtClean="0"/>
              <a:pPr/>
              <a:t>2018-06-12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4000" dirty="0" err="1" smtClean="0"/>
              <a:t>Entity</a:t>
            </a:r>
            <a:r>
              <a:rPr lang="pl-PL" sz="4000" dirty="0" smtClean="0"/>
              <a:t> Framework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4932040" y="598798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 smtClean="0"/>
              <a:t>Robert Woszczyk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31574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10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010527"/>
            <a:ext cx="8820472" cy="307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using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FF"/>
                </a:solidFill>
              </a:rPr>
              <a:t>var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db</a:t>
            </a:r>
            <a:r>
              <a:rPr lang="pl-PL" dirty="0" smtClean="0">
                <a:solidFill>
                  <a:srgbClr val="000000"/>
                </a:solidFill>
              </a:rPr>
              <a:t> = </a:t>
            </a:r>
            <a:r>
              <a:rPr lang="pl-PL" dirty="0" err="1" smtClean="0">
                <a:solidFill>
                  <a:srgbClr val="0000FF"/>
                </a:solidFill>
              </a:rPr>
              <a:t>new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2B91AF"/>
                </a:solidFill>
              </a:rPr>
              <a:t>DemoContext</a:t>
            </a:r>
            <a:r>
              <a:rPr lang="pl-PL" dirty="0" smtClean="0">
                <a:solidFill>
                  <a:srgbClr val="000000"/>
                </a:solidFill>
              </a:rPr>
              <a:t>()) </a:t>
            </a:r>
          </a:p>
          <a:p>
            <a:pPr>
              <a:buNone/>
            </a:pPr>
            <a:r>
              <a:rPr lang="pl-PL" dirty="0" smtClean="0">
                <a:solidFill>
                  <a:srgbClr val="000000"/>
                </a:solidFill>
              </a:rPr>
              <a:t>{ </a:t>
            </a:r>
          </a:p>
          <a:p>
            <a:pPr lvl="1"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var</a:t>
            </a:r>
            <a:r>
              <a:rPr lang="pl-PL" dirty="0" smtClean="0">
                <a:solidFill>
                  <a:srgbClr val="000000"/>
                </a:solidFill>
              </a:rPr>
              <a:t> p1 = </a:t>
            </a:r>
            <a:r>
              <a:rPr lang="pl-PL" dirty="0" err="1" smtClean="0">
                <a:solidFill>
                  <a:srgbClr val="000000"/>
                </a:solidFill>
              </a:rPr>
              <a:t>db.</a:t>
            </a:r>
            <a:r>
              <a:rPr lang="pl-PL" dirty="0" err="1" smtClean="0">
                <a:solidFill>
                  <a:srgbClr val="2B91AF"/>
                </a:solidFill>
              </a:rPr>
              <a:t>Products</a:t>
            </a:r>
            <a:r>
              <a:rPr lang="pl-PL" dirty="0" err="1" smtClean="0">
                <a:solidFill>
                  <a:srgbClr val="000000"/>
                </a:solidFill>
              </a:rPr>
              <a:t>.</a:t>
            </a:r>
            <a:r>
              <a:rPr lang="pl-PL" dirty="0" err="1" smtClean="0">
                <a:solidFill>
                  <a:srgbClr val="2B91AF"/>
                </a:solidFill>
              </a:rPr>
              <a:t>Find</a:t>
            </a:r>
            <a:r>
              <a:rPr lang="pl-PL" dirty="0" smtClean="0">
                <a:solidFill>
                  <a:srgbClr val="000000"/>
                </a:solidFill>
              </a:rPr>
              <a:t>(</a:t>
            </a:r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>
                <a:solidFill>
                  <a:srgbClr val="000000"/>
                </a:solidFill>
              </a:rPr>
              <a:t>); </a:t>
            </a:r>
          </a:p>
          <a:p>
            <a:pPr lvl="1">
              <a:buNone/>
            </a:pPr>
            <a:r>
              <a:rPr lang="pl-PL" dirty="0" smtClean="0">
                <a:solidFill>
                  <a:srgbClr val="000000"/>
                </a:solidFill>
              </a:rPr>
              <a:t>p1.</a:t>
            </a:r>
            <a:r>
              <a:rPr lang="pl-PL" dirty="0" smtClean="0">
                <a:solidFill>
                  <a:srgbClr val="2B91AF"/>
                </a:solidFill>
              </a:rPr>
              <a:t>Name</a:t>
            </a:r>
            <a:r>
              <a:rPr lang="pl-PL" dirty="0" smtClean="0">
                <a:solidFill>
                  <a:srgbClr val="000000"/>
                </a:solidFill>
              </a:rPr>
              <a:t> = </a:t>
            </a:r>
            <a:r>
              <a:rPr lang="pl-PL" dirty="0" smtClean="0">
                <a:solidFill>
                  <a:srgbClr val="A31515"/>
                </a:solidFill>
              </a:rPr>
              <a:t>"TE"</a:t>
            </a:r>
            <a:r>
              <a:rPr lang="pl-PL" dirty="0" smtClean="0">
                <a:solidFill>
                  <a:srgbClr val="000000"/>
                </a:solidFill>
              </a:rPr>
              <a:t>; </a:t>
            </a:r>
          </a:p>
          <a:p>
            <a:pPr lvl="1">
              <a:buNone/>
            </a:pPr>
            <a:endParaRPr lang="pl-PL" dirty="0" smtClean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DbEntityEntry</a:t>
            </a:r>
            <a:r>
              <a:rPr lang="pl-PL" dirty="0" smtClean="0">
                <a:solidFill>
                  <a:srgbClr val="0000FF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entry</a:t>
            </a:r>
            <a:r>
              <a:rPr lang="pl-PL" dirty="0" smtClean="0">
                <a:solidFill>
                  <a:srgbClr val="000000"/>
                </a:solidFill>
              </a:rPr>
              <a:t> = </a:t>
            </a:r>
            <a:r>
              <a:rPr lang="pl-PL" dirty="0" err="1" smtClean="0">
                <a:solidFill>
                  <a:srgbClr val="000000"/>
                </a:solidFill>
              </a:rPr>
              <a:t>db.</a:t>
            </a:r>
            <a:r>
              <a:rPr lang="pl-PL" dirty="0" err="1" smtClean="0">
                <a:solidFill>
                  <a:srgbClr val="2B91AF"/>
                </a:solidFill>
              </a:rPr>
              <a:t>Entry</a:t>
            </a:r>
            <a:r>
              <a:rPr lang="pl-PL" dirty="0" err="1" smtClean="0">
                <a:solidFill>
                  <a:srgbClr val="000000"/>
                </a:solidFill>
              </a:rPr>
              <a:t>&lt;</a:t>
            </a:r>
            <a:r>
              <a:rPr lang="pl-PL" dirty="0" err="1" smtClean="0">
                <a:solidFill>
                  <a:srgbClr val="2B91AF"/>
                </a:solidFill>
              </a:rPr>
              <a:t>Product</a:t>
            </a:r>
            <a:r>
              <a:rPr lang="pl-PL" dirty="0" smtClean="0">
                <a:solidFill>
                  <a:srgbClr val="000000"/>
                </a:solidFill>
              </a:rPr>
              <a:t>&gt;(p1); </a:t>
            </a:r>
          </a:p>
          <a:p>
            <a:pPr lvl="1">
              <a:buNone/>
            </a:pPr>
            <a:endParaRPr lang="pl-PL" dirty="0" smtClean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if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entry.</a:t>
            </a:r>
            <a:r>
              <a:rPr lang="pl-PL" dirty="0" err="1" smtClean="0">
                <a:solidFill>
                  <a:srgbClr val="2B91AF"/>
                </a:solidFill>
              </a:rPr>
              <a:t>State</a:t>
            </a:r>
            <a:r>
              <a:rPr lang="pl-PL" dirty="0" smtClean="0">
                <a:solidFill>
                  <a:srgbClr val="000000"/>
                </a:solidFill>
              </a:rPr>
              <a:t> == </a:t>
            </a:r>
            <a:r>
              <a:rPr lang="pl-PL" dirty="0" err="1" smtClean="0">
                <a:solidFill>
                  <a:srgbClr val="2B91AF"/>
                </a:solidFill>
              </a:rPr>
              <a:t>EntityState.Modified</a:t>
            </a:r>
            <a:r>
              <a:rPr lang="pl-PL" dirty="0" smtClean="0">
                <a:solidFill>
                  <a:srgbClr val="2B91AF"/>
                </a:solidFill>
              </a:rPr>
              <a:t> ) 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pl-PL" dirty="0" smtClean="0">
                <a:solidFill>
                  <a:srgbClr val="000000"/>
                </a:solidFill>
              </a:rPr>
              <a:t>{ </a:t>
            </a:r>
          </a:p>
          <a:p>
            <a:pPr lvl="2">
              <a:buNone/>
            </a:pPr>
            <a:r>
              <a:rPr lang="pl-PL" dirty="0" smtClean="0">
                <a:solidFill>
                  <a:srgbClr val="000000"/>
                </a:solidFill>
              </a:rPr>
              <a:t>// do </a:t>
            </a:r>
            <a:r>
              <a:rPr lang="pl-PL" dirty="0" err="1" smtClean="0">
                <a:solidFill>
                  <a:srgbClr val="000000"/>
                </a:solidFill>
              </a:rPr>
              <a:t>some</a:t>
            </a:r>
            <a:r>
              <a:rPr lang="pl-PL" dirty="0" smtClean="0">
                <a:solidFill>
                  <a:srgbClr val="000000"/>
                </a:solidFill>
              </a:rPr>
              <a:t> action</a:t>
            </a:r>
          </a:p>
          <a:p>
            <a:pPr lvl="1">
              <a:buNone/>
            </a:pPr>
            <a:r>
              <a:rPr lang="pl-PL" dirty="0" smtClean="0">
                <a:solidFill>
                  <a:srgbClr val="000000"/>
                </a:solidFill>
              </a:rPr>
              <a:t>} </a:t>
            </a:r>
          </a:p>
          <a:p>
            <a:pPr lvl="1">
              <a:buNone/>
            </a:pPr>
            <a:r>
              <a:rPr lang="pl-PL" dirty="0" err="1" smtClean="0">
                <a:solidFill>
                  <a:srgbClr val="000000"/>
                </a:solidFill>
              </a:rPr>
              <a:t>db.</a:t>
            </a:r>
            <a:r>
              <a:rPr lang="pl-PL" dirty="0" err="1" smtClean="0">
                <a:solidFill>
                  <a:srgbClr val="2B91AF"/>
                </a:solidFill>
              </a:rPr>
              <a:t>SaveChanges</a:t>
            </a:r>
            <a:r>
              <a:rPr lang="pl-PL" dirty="0" smtClean="0">
                <a:solidFill>
                  <a:srgbClr val="000000"/>
                </a:solidFill>
              </a:rPr>
              <a:t>();</a:t>
            </a:r>
          </a:p>
          <a:p>
            <a:pPr>
              <a:buNone/>
            </a:pPr>
            <a:r>
              <a:rPr lang="pl-PL" b="1" dirty="0" smtClean="0">
                <a:solidFill>
                  <a:srgbClr val="000000"/>
                </a:solidFill>
              </a:rPr>
              <a:t>}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11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Klasa</a:t>
            </a:r>
            <a:r>
              <a:rPr lang="pl-PL" b="1" dirty="0" smtClean="0"/>
              <a:t> </a:t>
            </a:r>
            <a:r>
              <a:rPr lang="pl-PL" i="1" dirty="0" err="1" smtClean="0"/>
              <a:t>ChangeTracker</a:t>
            </a:r>
            <a:endParaRPr lang="pl-PL" i="1" dirty="0" smtClean="0"/>
          </a:p>
          <a:p>
            <a:pPr>
              <a:buNone/>
            </a:pPr>
            <a:endParaRPr lang="pl-PL" b="1" i="1" dirty="0" smtClean="0"/>
          </a:p>
          <a:p>
            <a:pPr>
              <a:buNone/>
            </a:pPr>
            <a:endParaRPr lang="pl-PL" b="1" i="1" dirty="0" smtClean="0"/>
          </a:p>
          <a:p>
            <a:pPr>
              <a:buNone/>
            </a:pPr>
            <a:endParaRPr lang="pl-PL" b="1" i="1" dirty="0" smtClean="0"/>
          </a:p>
          <a:p>
            <a:pPr algn="ctr">
              <a:buNone/>
            </a:pPr>
            <a:r>
              <a:rPr lang="pl-PL" b="1" i="1" dirty="0" smtClean="0"/>
              <a:t>DEMO</a:t>
            </a: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969" y="1083657"/>
            <a:ext cx="8038479" cy="529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6386" name="Picture 2" descr="http://www.davidhayden.me/media/default/posts/ASP.NET-MVC-4-and-Entity-Framework-Database-Migration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2708920"/>
            <a:ext cx="6069428" cy="20512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 braku mapowania -&gt; użycie konwencji</a:t>
            </a:r>
          </a:p>
          <a:p>
            <a:pPr lvl="1"/>
            <a:r>
              <a:rPr lang="pl-PL" dirty="0" smtClean="0"/>
              <a:t>Nazwa property -&gt; nazwa kolumny w tabeli</a:t>
            </a:r>
          </a:p>
          <a:p>
            <a:r>
              <a:rPr lang="pl-PL" dirty="0" smtClean="0"/>
              <a:t>Typ bazodanowy określany przez </a:t>
            </a:r>
            <a:r>
              <a:rPr lang="pl-PL" dirty="0" err="1" smtClean="0"/>
              <a:t>Db</a:t>
            </a:r>
            <a:r>
              <a:rPr lang="pl-PL" dirty="0" smtClean="0"/>
              <a:t> </a:t>
            </a:r>
            <a:r>
              <a:rPr lang="pl-PL" dirty="0" err="1" smtClean="0"/>
              <a:t>provider</a:t>
            </a:r>
            <a:endParaRPr lang="pl-PL" dirty="0" smtClean="0"/>
          </a:p>
          <a:p>
            <a:pPr lvl="1"/>
            <a:r>
              <a:rPr lang="pl-PL" dirty="0" err="1" smtClean="0"/>
              <a:t>string</a:t>
            </a:r>
            <a:r>
              <a:rPr lang="pl-PL" dirty="0" smtClean="0"/>
              <a:t>  -&gt; </a:t>
            </a:r>
            <a:r>
              <a:rPr lang="pl-PL" dirty="0" err="1" smtClean="0"/>
              <a:t>nvarchar</a:t>
            </a:r>
            <a:r>
              <a:rPr lang="pl-PL" dirty="0" smtClean="0"/>
              <a:t>(4000) (</a:t>
            </a:r>
            <a:r>
              <a:rPr lang="pl-PL" dirty="0" err="1" smtClean="0"/>
              <a:t>Sql</a:t>
            </a:r>
            <a:r>
              <a:rPr lang="pl-PL" dirty="0" smtClean="0"/>
              <a:t> </a:t>
            </a:r>
            <a:r>
              <a:rPr lang="pl-PL" dirty="0" err="1" smtClean="0"/>
              <a:t>Provider</a:t>
            </a:r>
            <a:r>
              <a:rPr lang="pl-PL" dirty="0" smtClean="0"/>
              <a:t>)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Migracje: automatyczne i "</a:t>
            </a:r>
            <a:r>
              <a:rPr lang="pl-PL" dirty="0" err="1" smtClean="0"/>
              <a:t>code-base</a:t>
            </a:r>
            <a:r>
              <a:rPr lang="pl-PL" dirty="0" smtClean="0"/>
              <a:t>"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15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337934"/>
            <a:ext cx="7501040" cy="26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msdn.microsoft.com</a:t>
            </a:r>
          </a:p>
          <a:p>
            <a:r>
              <a:rPr lang="pl-PL" dirty="0" err="1" smtClean="0"/>
              <a:t>blog.ploeh.dk</a:t>
            </a:r>
            <a:endParaRPr lang="pl-PL" dirty="0" smtClean="0"/>
          </a:p>
          <a:p>
            <a:r>
              <a:rPr lang="pl-PL" dirty="0" smtClean="0"/>
              <a:t>Marcin Lis,</a:t>
            </a:r>
            <a:r>
              <a:rPr lang="pl-PL" i="1" dirty="0" smtClean="0"/>
              <a:t> C# ćwiczenia, </a:t>
            </a:r>
            <a:r>
              <a:rPr lang="pl-PL" dirty="0" smtClean="0"/>
              <a:t>Wydawnictwo Helion</a:t>
            </a:r>
          </a:p>
          <a:p>
            <a:r>
              <a:rPr lang="pl-PL" dirty="0" smtClean="0"/>
              <a:t>it.krd.pl</a:t>
            </a:r>
          </a:p>
          <a:p>
            <a:r>
              <a:rPr lang="pl-PL" dirty="0" smtClean="0"/>
              <a:t>dotnetfunda.com 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80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Pytania ?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59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59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Wprowadzenie do </a:t>
            </a:r>
            <a:r>
              <a:rPr lang="pl-PL" sz="3200" dirty="0" err="1" smtClean="0"/>
              <a:t>Entity</a:t>
            </a:r>
            <a:r>
              <a:rPr lang="pl-PL" sz="3200" dirty="0" smtClean="0"/>
              <a:t> Framework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Strategie: DB first </a:t>
            </a:r>
            <a:r>
              <a:rPr lang="pl-PL" sz="3200" dirty="0" err="1" smtClean="0"/>
              <a:t>vs</a:t>
            </a:r>
            <a:r>
              <a:rPr lang="pl-PL" sz="3200" dirty="0" smtClean="0"/>
              <a:t> </a:t>
            </a:r>
            <a:r>
              <a:rPr lang="pl-PL" sz="3200" dirty="0" err="1" smtClean="0"/>
              <a:t>Code</a:t>
            </a:r>
            <a:r>
              <a:rPr lang="pl-PL" sz="3200" dirty="0" smtClean="0"/>
              <a:t> first </a:t>
            </a:r>
            <a:r>
              <a:rPr lang="pl-PL" sz="3200" dirty="0" err="1" smtClean="0"/>
              <a:t>vs</a:t>
            </a:r>
            <a:r>
              <a:rPr lang="pl-PL" sz="3200" dirty="0" smtClean="0"/>
              <a:t> Model first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Prosty przykład użycia (</a:t>
            </a:r>
            <a:r>
              <a:rPr lang="pl-PL" sz="3200" dirty="0" err="1" smtClean="0"/>
              <a:t>Quick</a:t>
            </a:r>
            <a:r>
              <a:rPr lang="pl-PL" sz="3200" dirty="0" smtClean="0"/>
              <a:t> start)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Konstruowanie zapytań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err="1" smtClean="0"/>
              <a:t>Tips</a:t>
            </a:r>
            <a:r>
              <a:rPr lang="pl-PL" sz="3200" dirty="0" smtClean="0"/>
              <a:t> &amp; </a:t>
            </a:r>
            <a:r>
              <a:rPr lang="pl-PL" sz="3200" dirty="0" err="1" smtClean="0"/>
              <a:t>tricks</a:t>
            </a:r>
            <a:endParaRPr lang="pl-PL" sz="3200" dirty="0" smtClean="0"/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Migracje: automatyczne </a:t>
            </a:r>
            <a:br>
              <a:rPr lang="pl-PL" sz="3200" dirty="0" smtClean="0"/>
            </a:br>
            <a:r>
              <a:rPr lang="pl-PL" sz="3200" dirty="0" smtClean="0"/>
              <a:t>i "</a:t>
            </a:r>
            <a:r>
              <a:rPr lang="pl-PL" sz="3200" dirty="0" err="1" smtClean="0"/>
              <a:t>code-base</a:t>
            </a:r>
            <a:r>
              <a:rPr lang="pl-PL" sz="3200" dirty="0" smtClean="0"/>
              <a:t>"</a:t>
            </a:r>
          </a:p>
          <a:p>
            <a:pPr marL="624078" indent="-514350">
              <a:buFont typeface="+mj-lt"/>
              <a:buAutoNum type="arabicPeriod"/>
            </a:pPr>
            <a:endParaRPr lang="pl-PL" sz="32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80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pl-PL" b="1" dirty="0" smtClean="0"/>
              <a:t>Demo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 err="1" smtClean="0"/>
              <a:t>Quick</a:t>
            </a:r>
            <a:r>
              <a:rPr lang="pl-PL" sz="4400" dirty="0" smtClean="0"/>
              <a:t> start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104" y="2204864"/>
            <a:ext cx="8902392" cy="312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5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060848"/>
            <a:ext cx="888268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017" y="2132856"/>
            <a:ext cx="8964487" cy="275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7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046536"/>
            <a:ext cx="8923745" cy="311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8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526687"/>
            <a:ext cx="8325495" cy="442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err="1" smtClean="0"/>
              <a:t>IQueryable</a:t>
            </a:r>
            <a:endParaRPr lang="pl-PL" b="1" dirty="0" smtClean="0"/>
          </a:p>
          <a:p>
            <a:endParaRPr lang="pl-PL" b="1" dirty="0" smtClean="0"/>
          </a:p>
          <a:p>
            <a:r>
              <a:rPr lang="pl-PL" b="1" dirty="0" smtClean="0"/>
              <a:t>Wywołanie zapytania -&gt; materializowanie rezultatu</a:t>
            </a:r>
          </a:p>
          <a:p>
            <a:pPr lvl="1"/>
            <a:r>
              <a:rPr lang="pl-PL" b="1" dirty="0" smtClean="0"/>
              <a:t>.</a:t>
            </a:r>
            <a:r>
              <a:rPr lang="pl-PL" b="1" dirty="0" err="1" smtClean="0"/>
              <a:t>ToList</a:t>
            </a:r>
            <a:r>
              <a:rPr lang="pl-PL" b="1" dirty="0" smtClean="0"/>
              <a:t>(), .</a:t>
            </a:r>
            <a:r>
              <a:rPr lang="pl-PL" b="1" dirty="0" err="1" smtClean="0"/>
              <a:t>ToArray</a:t>
            </a:r>
            <a:r>
              <a:rPr lang="pl-PL" b="1" dirty="0" smtClean="0"/>
              <a:t>(), .</a:t>
            </a:r>
            <a:r>
              <a:rPr lang="pl-PL" b="1" dirty="0" err="1" smtClean="0"/>
              <a:t>FirstOrDefault</a:t>
            </a:r>
            <a:r>
              <a:rPr lang="pl-PL" b="1" dirty="0" smtClean="0"/>
              <a:t>() etc</a:t>
            </a:r>
          </a:p>
          <a:p>
            <a:pPr lvl="1"/>
            <a:r>
              <a:rPr lang="pl-PL" dirty="0" smtClean="0"/>
              <a:t>drzewo wyrażenia skojarzone z obiektem </a:t>
            </a:r>
            <a:r>
              <a:rPr lang="pl-PL" dirty="0" err="1" smtClean="0"/>
              <a:t>IQueryable</a:t>
            </a:r>
            <a:r>
              <a:rPr lang="pl-PL" dirty="0" smtClean="0"/>
              <a:t> tłumaczone i wykonane</a:t>
            </a:r>
            <a:endParaRPr lang="pl-PL" b="1" dirty="0" smtClean="0"/>
          </a:p>
          <a:p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9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3243</TotalTime>
  <Words>356</Words>
  <Application>Microsoft Office PowerPoint</Application>
  <PresentationFormat>Pokaz na ekranie (4:3)</PresentationFormat>
  <Paragraphs>104</Paragraphs>
  <Slides>18</Slides>
  <Notes>14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Hol</vt:lpstr>
      <vt:lpstr>Entity Framework</vt:lpstr>
      <vt:lpstr>Agenda</vt:lpstr>
      <vt:lpstr>Quick start</vt:lpstr>
      <vt:lpstr>DB first vs Code first  vs Model first</vt:lpstr>
      <vt:lpstr>DB first vs Code first  vs Model first</vt:lpstr>
      <vt:lpstr>DB first vs Code first  vs Model first</vt:lpstr>
      <vt:lpstr>Wykonywanie zapytań</vt:lpstr>
      <vt:lpstr>Wykonywanie zapytań</vt:lpstr>
      <vt:lpstr>Wykonywanie zapytań</vt:lpstr>
      <vt:lpstr>Śledzenie zmian modelu</vt:lpstr>
      <vt:lpstr>Śledzenie zmian modelu</vt:lpstr>
      <vt:lpstr>Śledzenie zmian modelu</vt:lpstr>
      <vt:lpstr>Śledzenie zmian modelu</vt:lpstr>
      <vt:lpstr>Migracje</vt:lpstr>
      <vt:lpstr>Migracje: automatyczne i "code-base"</vt:lpstr>
      <vt:lpstr>Bibliografia</vt:lpstr>
      <vt:lpstr>Pytania ?</vt:lpstr>
      <vt:lpstr>Dziękuję za uwagę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 Górska</dc:creator>
  <cp:lastModifiedBy>general</cp:lastModifiedBy>
  <cp:revision>507</cp:revision>
  <dcterms:created xsi:type="dcterms:W3CDTF">2015-07-17T06:00:54Z</dcterms:created>
  <dcterms:modified xsi:type="dcterms:W3CDTF">2018-06-12T20:11:38Z</dcterms:modified>
</cp:coreProperties>
</file>