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5670550" cy="1008062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FE91202-3A63-40F3-817A-618A35E44236}"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27" name="PlaceHolder 2"/>
          <p:cNvSpPr>
            <a:spLocks noGrp="1"/>
          </p:cNvSpPr>
          <p:nvPr>
            <p:ph/>
          </p:nvPr>
        </p:nvSpPr>
        <p:spPr>
          <a:xfrm>
            <a:off x="283320" y="2358360"/>
            <a:ext cx="5102640" cy="2788200"/>
          </a:xfrm>
          <a:prstGeom prst="rect">
            <a:avLst/>
          </a:prstGeom>
          <a:noFill/>
          <a:ln w="0">
            <a:noFill/>
          </a:ln>
        </p:spPr>
        <p:txBody>
          <a:bodyPr lIns="0" rIns="0" tIns="0" bIns="0" anchor="t">
            <a:normAutofit/>
          </a:bodyPr>
          <a:p>
            <a:endParaRPr b="0" lang="pt-BR" sz="5690" spc="-1" strike="noStrike">
              <a:latin typeface="Arial"/>
            </a:endParaRPr>
          </a:p>
        </p:txBody>
      </p:sp>
      <p:sp>
        <p:nvSpPr>
          <p:cNvPr id="28" name="PlaceHolder 3"/>
          <p:cNvSpPr>
            <a:spLocks noGrp="1"/>
          </p:cNvSpPr>
          <p:nvPr>
            <p:ph/>
          </p:nvPr>
        </p:nvSpPr>
        <p:spPr>
          <a:xfrm>
            <a:off x="283320" y="5411880"/>
            <a:ext cx="5102640" cy="2788200"/>
          </a:xfrm>
          <a:prstGeom prst="rect">
            <a:avLst/>
          </a:prstGeom>
          <a:noFill/>
          <a:ln w="0">
            <a:noFill/>
          </a:ln>
        </p:spPr>
        <p:txBody>
          <a:bodyPr lIns="0" rIns="0" tIns="0" bIns="0" anchor="t">
            <a:normAutofit/>
          </a:bodyPr>
          <a:p>
            <a:endParaRPr b="0" lang="pt-BR" sz="569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1054A19-6F85-41C8-A93D-C8825DA46331}"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30" name="PlaceHolder 2"/>
          <p:cNvSpPr>
            <a:spLocks noGrp="1"/>
          </p:cNvSpPr>
          <p:nvPr>
            <p:ph/>
          </p:nvPr>
        </p:nvSpPr>
        <p:spPr>
          <a:xfrm>
            <a:off x="28332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31" name="PlaceHolder 3"/>
          <p:cNvSpPr>
            <a:spLocks noGrp="1"/>
          </p:cNvSpPr>
          <p:nvPr>
            <p:ph/>
          </p:nvPr>
        </p:nvSpPr>
        <p:spPr>
          <a:xfrm>
            <a:off x="289800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32" name="PlaceHolder 4"/>
          <p:cNvSpPr>
            <a:spLocks noGrp="1"/>
          </p:cNvSpPr>
          <p:nvPr>
            <p:ph/>
          </p:nvPr>
        </p:nvSpPr>
        <p:spPr>
          <a:xfrm>
            <a:off x="283320" y="541188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33" name="PlaceHolder 5"/>
          <p:cNvSpPr>
            <a:spLocks noGrp="1"/>
          </p:cNvSpPr>
          <p:nvPr>
            <p:ph/>
          </p:nvPr>
        </p:nvSpPr>
        <p:spPr>
          <a:xfrm>
            <a:off x="2898000" y="541188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B1BC3ED-03B2-4634-B6EF-303ED8A6A118}" type="slidenum">
              <a:t>&lt;#&gt;</a:t>
            </a:fld>
          </a:p>
        </p:txBody>
      </p:sp>
      <p:sp>
        <p:nvSpPr>
          <p:cNvPr id="9" name="PlaceHolder 8"/>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35" name="PlaceHolder 2"/>
          <p:cNvSpPr>
            <a:spLocks noGrp="1"/>
          </p:cNvSpPr>
          <p:nvPr>
            <p:ph/>
          </p:nvPr>
        </p:nvSpPr>
        <p:spPr>
          <a:xfrm>
            <a:off x="283320" y="235836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36" name="PlaceHolder 3"/>
          <p:cNvSpPr>
            <a:spLocks noGrp="1"/>
          </p:cNvSpPr>
          <p:nvPr>
            <p:ph/>
          </p:nvPr>
        </p:nvSpPr>
        <p:spPr>
          <a:xfrm>
            <a:off x="2008440" y="235836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37" name="PlaceHolder 4"/>
          <p:cNvSpPr>
            <a:spLocks noGrp="1"/>
          </p:cNvSpPr>
          <p:nvPr>
            <p:ph/>
          </p:nvPr>
        </p:nvSpPr>
        <p:spPr>
          <a:xfrm>
            <a:off x="3733560" y="235836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38" name="PlaceHolder 5"/>
          <p:cNvSpPr>
            <a:spLocks noGrp="1"/>
          </p:cNvSpPr>
          <p:nvPr>
            <p:ph/>
          </p:nvPr>
        </p:nvSpPr>
        <p:spPr>
          <a:xfrm>
            <a:off x="283320" y="541188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39" name="PlaceHolder 6"/>
          <p:cNvSpPr>
            <a:spLocks noGrp="1"/>
          </p:cNvSpPr>
          <p:nvPr>
            <p:ph/>
          </p:nvPr>
        </p:nvSpPr>
        <p:spPr>
          <a:xfrm>
            <a:off x="2008440" y="541188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40" name="PlaceHolder 7"/>
          <p:cNvSpPr>
            <a:spLocks noGrp="1"/>
          </p:cNvSpPr>
          <p:nvPr>
            <p:ph/>
          </p:nvPr>
        </p:nvSpPr>
        <p:spPr>
          <a:xfrm>
            <a:off x="3733560" y="5411880"/>
            <a:ext cx="1642680" cy="2788200"/>
          </a:xfrm>
          <a:prstGeom prst="rect">
            <a:avLst/>
          </a:prstGeom>
          <a:noFill/>
          <a:ln w="0">
            <a:noFill/>
          </a:ln>
        </p:spPr>
        <p:txBody>
          <a:bodyPr lIns="0" rIns="0" tIns="0" bIns="0" anchor="t">
            <a:normAutofit fontScale="66000"/>
          </a:bodyPr>
          <a:p>
            <a:endParaRPr b="0" lang="pt-BR" sz="569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9F5F093-99F9-48AD-90C5-8E0AD219C2F6}" type="slidenum">
              <a:t>&lt;#&gt;</a:t>
            </a:fld>
          </a:p>
        </p:txBody>
      </p:sp>
      <p:sp>
        <p:nvSpPr>
          <p:cNvPr id="11" name="PlaceHolder 10"/>
          <p:cNvSpPr>
            <a:spLocks noGrp="1"/>
          </p:cNvSpPr>
          <p:nvPr>
            <p:ph type="dt" idx="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6" name="PlaceHolder 2"/>
          <p:cNvSpPr>
            <a:spLocks noGrp="1"/>
          </p:cNvSpPr>
          <p:nvPr>
            <p:ph type="subTitle"/>
          </p:nvPr>
        </p:nvSpPr>
        <p:spPr>
          <a:xfrm>
            <a:off x="283320" y="2358360"/>
            <a:ext cx="5102640" cy="58456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66D000C-5D8D-490F-A2D3-A1F6F3CD5C30}"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8" name="PlaceHolder 2"/>
          <p:cNvSpPr>
            <a:spLocks noGrp="1"/>
          </p:cNvSpPr>
          <p:nvPr>
            <p:ph/>
          </p:nvPr>
        </p:nvSpPr>
        <p:spPr>
          <a:xfrm>
            <a:off x="283320" y="2358360"/>
            <a:ext cx="5102640" cy="5845680"/>
          </a:xfrm>
          <a:prstGeom prst="rect">
            <a:avLst/>
          </a:prstGeom>
          <a:noFill/>
          <a:ln w="0">
            <a:noFill/>
          </a:ln>
        </p:spPr>
        <p:txBody>
          <a:bodyPr lIns="0" rIns="0" tIns="0" bIns="0" anchor="t">
            <a:normAutofit/>
          </a:bodyPr>
          <a:p>
            <a:endParaRPr b="0" lang="pt-BR" sz="569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0CF60A8-C251-499F-86B5-36FC8E38A589}"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10" name="PlaceHolder 2"/>
          <p:cNvSpPr>
            <a:spLocks noGrp="1"/>
          </p:cNvSpPr>
          <p:nvPr>
            <p:ph/>
          </p:nvPr>
        </p:nvSpPr>
        <p:spPr>
          <a:xfrm>
            <a:off x="283320" y="2358360"/>
            <a:ext cx="2489760" cy="5845680"/>
          </a:xfrm>
          <a:prstGeom prst="rect">
            <a:avLst/>
          </a:prstGeom>
          <a:noFill/>
          <a:ln w="0">
            <a:noFill/>
          </a:ln>
        </p:spPr>
        <p:txBody>
          <a:bodyPr lIns="0" rIns="0" tIns="0" bIns="0" anchor="t">
            <a:normAutofit/>
          </a:bodyPr>
          <a:p>
            <a:endParaRPr b="0" lang="pt-BR" sz="5690" spc="-1" strike="noStrike">
              <a:latin typeface="Arial"/>
            </a:endParaRPr>
          </a:p>
        </p:txBody>
      </p:sp>
      <p:sp>
        <p:nvSpPr>
          <p:cNvPr id="11" name="PlaceHolder 3"/>
          <p:cNvSpPr>
            <a:spLocks noGrp="1"/>
          </p:cNvSpPr>
          <p:nvPr>
            <p:ph/>
          </p:nvPr>
        </p:nvSpPr>
        <p:spPr>
          <a:xfrm>
            <a:off x="2898000" y="2358360"/>
            <a:ext cx="2489760" cy="5845680"/>
          </a:xfrm>
          <a:prstGeom prst="rect">
            <a:avLst/>
          </a:prstGeom>
          <a:noFill/>
          <a:ln w="0">
            <a:noFill/>
          </a:ln>
        </p:spPr>
        <p:txBody>
          <a:bodyPr lIns="0" rIns="0" tIns="0" bIns="0" anchor="t">
            <a:normAutofit/>
          </a:bodyPr>
          <a:p>
            <a:endParaRPr b="0" lang="pt-BR" sz="569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D259663-DABA-40DE-A217-D4B589FDD31E}"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C573E1D-BBCE-400C-A251-45B4E53B350F}"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83320" y="401760"/>
            <a:ext cx="5102640" cy="78008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70F5ACB-6300-4A05-9B0D-AFA5580AC562}"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15" name="PlaceHolder 2"/>
          <p:cNvSpPr>
            <a:spLocks noGrp="1"/>
          </p:cNvSpPr>
          <p:nvPr>
            <p:ph/>
          </p:nvPr>
        </p:nvSpPr>
        <p:spPr>
          <a:xfrm>
            <a:off x="28332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16" name="PlaceHolder 3"/>
          <p:cNvSpPr>
            <a:spLocks noGrp="1"/>
          </p:cNvSpPr>
          <p:nvPr>
            <p:ph/>
          </p:nvPr>
        </p:nvSpPr>
        <p:spPr>
          <a:xfrm>
            <a:off x="2898000" y="2358360"/>
            <a:ext cx="2489760" cy="5845680"/>
          </a:xfrm>
          <a:prstGeom prst="rect">
            <a:avLst/>
          </a:prstGeom>
          <a:noFill/>
          <a:ln w="0">
            <a:noFill/>
          </a:ln>
        </p:spPr>
        <p:txBody>
          <a:bodyPr lIns="0" rIns="0" tIns="0" bIns="0" anchor="t">
            <a:normAutofit/>
          </a:bodyPr>
          <a:p>
            <a:endParaRPr b="0" lang="pt-BR" sz="5690" spc="-1" strike="noStrike">
              <a:latin typeface="Arial"/>
            </a:endParaRPr>
          </a:p>
        </p:txBody>
      </p:sp>
      <p:sp>
        <p:nvSpPr>
          <p:cNvPr id="17" name="PlaceHolder 4"/>
          <p:cNvSpPr>
            <a:spLocks noGrp="1"/>
          </p:cNvSpPr>
          <p:nvPr>
            <p:ph/>
          </p:nvPr>
        </p:nvSpPr>
        <p:spPr>
          <a:xfrm>
            <a:off x="283320" y="541188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3F4632-F9E4-47CC-8BAC-10B6D2D98F9A}"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19" name="PlaceHolder 2"/>
          <p:cNvSpPr>
            <a:spLocks noGrp="1"/>
          </p:cNvSpPr>
          <p:nvPr>
            <p:ph/>
          </p:nvPr>
        </p:nvSpPr>
        <p:spPr>
          <a:xfrm>
            <a:off x="283320" y="2358360"/>
            <a:ext cx="2489760" cy="5845680"/>
          </a:xfrm>
          <a:prstGeom prst="rect">
            <a:avLst/>
          </a:prstGeom>
          <a:noFill/>
          <a:ln w="0">
            <a:noFill/>
          </a:ln>
        </p:spPr>
        <p:txBody>
          <a:bodyPr lIns="0" rIns="0" tIns="0" bIns="0" anchor="t">
            <a:normAutofit/>
          </a:bodyPr>
          <a:p>
            <a:endParaRPr b="0" lang="pt-BR" sz="5690" spc="-1" strike="noStrike">
              <a:latin typeface="Arial"/>
            </a:endParaRPr>
          </a:p>
        </p:txBody>
      </p:sp>
      <p:sp>
        <p:nvSpPr>
          <p:cNvPr id="20" name="PlaceHolder 3"/>
          <p:cNvSpPr>
            <a:spLocks noGrp="1"/>
          </p:cNvSpPr>
          <p:nvPr>
            <p:ph/>
          </p:nvPr>
        </p:nvSpPr>
        <p:spPr>
          <a:xfrm>
            <a:off x="289800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21" name="PlaceHolder 4"/>
          <p:cNvSpPr>
            <a:spLocks noGrp="1"/>
          </p:cNvSpPr>
          <p:nvPr>
            <p:ph/>
          </p:nvPr>
        </p:nvSpPr>
        <p:spPr>
          <a:xfrm>
            <a:off x="2898000" y="541188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7020278-3424-4AB6-B12E-4093A9657659}"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83320" y="-421200"/>
            <a:ext cx="5102640" cy="3328920"/>
          </a:xfrm>
          <a:prstGeom prst="rect">
            <a:avLst/>
          </a:prstGeom>
          <a:noFill/>
          <a:ln w="0">
            <a:noFill/>
          </a:ln>
        </p:spPr>
        <p:txBody>
          <a:bodyPr lIns="0" rIns="0" tIns="0" bIns="0" anchor="ctr">
            <a:noAutofit/>
          </a:bodyPr>
          <a:p>
            <a:pPr algn="ctr">
              <a:buNone/>
            </a:pPr>
            <a:endParaRPr b="0" lang="pt-BR" sz="7819" spc="-1" strike="noStrike">
              <a:latin typeface="Arial"/>
            </a:endParaRPr>
          </a:p>
        </p:txBody>
      </p:sp>
      <p:sp>
        <p:nvSpPr>
          <p:cNvPr id="23" name="PlaceHolder 2"/>
          <p:cNvSpPr>
            <a:spLocks noGrp="1"/>
          </p:cNvSpPr>
          <p:nvPr>
            <p:ph/>
          </p:nvPr>
        </p:nvSpPr>
        <p:spPr>
          <a:xfrm>
            <a:off x="28332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24" name="PlaceHolder 3"/>
          <p:cNvSpPr>
            <a:spLocks noGrp="1"/>
          </p:cNvSpPr>
          <p:nvPr>
            <p:ph/>
          </p:nvPr>
        </p:nvSpPr>
        <p:spPr>
          <a:xfrm>
            <a:off x="2898000" y="2358360"/>
            <a:ext cx="2489760" cy="2788200"/>
          </a:xfrm>
          <a:prstGeom prst="rect">
            <a:avLst/>
          </a:prstGeom>
          <a:noFill/>
          <a:ln w="0">
            <a:noFill/>
          </a:ln>
        </p:spPr>
        <p:txBody>
          <a:bodyPr lIns="0" rIns="0" tIns="0" bIns="0" anchor="t">
            <a:normAutofit fontScale="85000"/>
          </a:bodyPr>
          <a:p>
            <a:endParaRPr b="0" lang="pt-BR" sz="5690" spc="-1" strike="noStrike">
              <a:latin typeface="Arial"/>
            </a:endParaRPr>
          </a:p>
        </p:txBody>
      </p:sp>
      <p:sp>
        <p:nvSpPr>
          <p:cNvPr id="25" name="PlaceHolder 4"/>
          <p:cNvSpPr>
            <a:spLocks noGrp="1"/>
          </p:cNvSpPr>
          <p:nvPr>
            <p:ph/>
          </p:nvPr>
        </p:nvSpPr>
        <p:spPr>
          <a:xfrm>
            <a:off x="283320" y="5411880"/>
            <a:ext cx="5102640" cy="2788200"/>
          </a:xfrm>
          <a:prstGeom prst="rect">
            <a:avLst/>
          </a:prstGeom>
          <a:noFill/>
          <a:ln w="0">
            <a:noFill/>
          </a:ln>
        </p:spPr>
        <p:txBody>
          <a:bodyPr lIns="0" rIns="0" tIns="0" bIns="0" anchor="t">
            <a:normAutofit/>
          </a:bodyPr>
          <a:p>
            <a:endParaRPr b="0" lang="pt-BR" sz="569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25E4920-B507-48FD-86C3-C495AF90A24A}" type="slidenum">
              <a:t>&lt;#&gt;</a:t>
            </a:fld>
          </a:p>
        </p:txBody>
      </p:sp>
      <p:sp>
        <p:nvSpPr>
          <p:cNvPr id="8" name="PlaceHolder 7"/>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283320" y="401760"/>
            <a:ext cx="5102640" cy="1682640"/>
          </a:xfrm>
          <a:prstGeom prst="rect">
            <a:avLst/>
          </a:prstGeom>
          <a:noFill/>
          <a:ln w="0">
            <a:noFill/>
          </a:ln>
        </p:spPr>
        <p:txBody>
          <a:bodyPr lIns="0" rIns="0" tIns="0" bIns="0" anchor="ctr">
            <a:noAutofit/>
          </a:bodyPr>
          <a:p>
            <a:pPr algn="ctr">
              <a:buNone/>
            </a:pPr>
            <a:r>
              <a:rPr b="0" lang="pt-BR" sz="7819" spc="-1" strike="noStrike">
                <a:latin typeface="Arial"/>
              </a:rPr>
              <a:t>Clique </a:t>
            </a:r>
            <a:r>
              <a:rPr b="0" lang="pt-BR" sz="7819" spc="-1" strike="noStrike">
                <a:latin typeface="Arial"/>
              </a:rPr>
              <a:t>para editar </a:t>
            </a:r>
            <a:r>
              <a:rPr b="0" lang="pt-BR" sz="7819" spc="-1" strike="noStrike">
                <a:latin typeface="Arial"/>
              </a:rPr>
              <a:t>o formato </a:t>
            </a:r>
            <a:r>
              <a:rPr b="0" lang="pt-BR" sz="7819" spc="-1" strike="noStrike">
                <a:latin typeface="Arial"/>
              </a:rPr>
              <a:t>do texto </a:t>
            </a:r>
            <a:r>
              <a:rPr b="0" lang="pt-BR" sz="7819" spc="-1" strike="noStrike">
                <a:latin typeface="Arial"/>
              </a:rPr>
              <a:t>do título</a:t>
            </a:r>
            <a:endParaRPr b="0" lang="pt-BR" sz="7819" spc="-1" strike="noStrike">
              <a:latin typeface="Arial"/>
            </a:endParaRPr>
          </a:p>
        </p:txBody>
      </p:sp>
      <p:sp>
        <p:nvSpPr>
          <p:cNvPr id="1" name="PlaceHolder 2"/>
          <p:cNvSpPr>
            <a:spLocks noGrp="1"/>
          </p:cNvSpPr>
          <p:nvPr>
            <p:ph type="body"/>
          </p:nvPr>
        </p:nvSpPr>
        <p:spPr>
          <a:xfrm>
            <a:off x="283320" y="2358360"/>
            <a:ext cx="5102640" cy="5845680"/>
          </a:xfrm>
          <a:prstGeom prst="rect">
            <a:avLst/>
          </a:prstGeom>
          <a:noFill/>
          <a:ln w="0">
            <a:noFill/>
          </a:ln>
        </p:spPr>
        <p:txBody>
          <a:bodyPr lIns="0" rIns="0" tIns="0" bIns="0" anchor="t">
            <a:normAutofit fontScale="62000"/>
          </a:bodyPr>
          <a:p>
            <a:pPr marL="432000" indent="-324000">
              <a:spcBef>
                <a:spcPts val="2517"/>
              </a:spcBef>
              <a:buClr>
                <a:srgbClr val="000000"/>
              </a:buClr>
              <a:buSzPct val="45000"/>
              <a:buFont typeface="Wingdings" charset="2"/>
              <a:buChar char=""/>
            </a:pPr>
            <a:r>
              <a:rPr b="0" lang="pt-BR" sz="5690" spc="-1" strike="noStrike">
                <a:latin typeface="Arial"/>
              </a:rPr>
              <a:t>Clique para editar o formato do texto da estrutura de tópicos</a:t>
            </a:r>
            <a:endParaRPr b="0" lang="pt-BR" sz="5690" spc="-1" strike="noStrike">
              <a:latin typeface="Arial"/>
            </a:endParaRPr>
          </a:p>
          <a:p>
            <a:pPr lvl="1" marL="864000" indent="-324000">
              <a:spcBef>
                <a:spcPts val="2013"/>
              </a:spcBef>
              <a:buClr>
                <a:srgbClr val="000000"/>
              </a:buClr>
              <a:buSzPct val="75000"/>
              <a:buFont typeface="Symbol" charset="2"/>
              <a:buChar char=""/>
            </a:pPr>
            <a:r>
              <a:rPr b="0" lang="pt-BR" sz="4980" spc="-1" strike="noStrike">
                <a:latin typeface="Arial"/>
              </a:rPr>
              <a:t>2.º nível da estrutura de tópicos</a:t>
            </a:r>
            <a:endParaRPr b="0" lang="pt-BR" sz="4980" spc="-1" strike="noStrike">
              <a:latin typeface="Arial"/>
            </a:endParaRPr>
          </a:p>
          <a:p>
            <a:pPr lvl="2" marL="1296000" indent="-288000">
              <a:spcBef>
                <a:spcPts val="1511"/>
              </a:spcBef>
              <a:buClr>
                <a:srgbClr val="000000"/>
              </a:buClr>
              <a:buSzPct val="45000"/>
              <a:buFont typeface="Wingdings" charset="2"/>
              <a:buChar char=""/>
            </a:pPr>
            <a:r>
              <a:rPr b="0" lang="pt-BR" sz="4270" spc="-1" strike="noStrike">
                <a:latin typeface="Arial"/>
              </a:rPr>
              <a:t>3.º nível da estrutura de tópicos</a:t>
            </a:r>
            <a:endParaRPr b="0" lang="pt-BR" sz="4270" spc="-1" strike="noStrike">
              <a:latin typeface="Arial"/>
            </a:endParaRPr>
          </a:p>
          <a:p>
            <a:pPr lvl="3" marL="1728000" indent="-216000">
              <a:spcBef>
                <a:spcPts val="1006"/>
              </a:spcBef>
              <a:buClr>
                <a:srgbClr val="000000"/>
              </a:buClr>
              <a:buSzPct val="75000"/>
              <a:buFont typeface="Symbol" charset="2"/>
              <a:buChar char=""/>
            </a:pPr>
            <a:r>
              <a:rPr b="0" lang="pt-BR" sz="3559" spc="-1" strike="noStrike">
                <a:latin typeface="Arial"/>
              </a:rPr>
              <a:t>4.º nível da estrutura de tópicos</a:t>
            </a:r>
            <a:endParaRPr b="0" lang="pt-BR" sz="3559" spc="-1" strike="noStrike">
              <a:latin typeface="Arial"/>
            </a:endParaRPr>
          </a:p>
          <a:p>
            <a:pPr lvl="4" marL="2160000" indent="-216000">
              <a:spcBef>
                <a:spcPts val="502"/>
              </a:spcBef>
              <a:buClr>
                <a:srgbClr val="000000"/>
              </a:buClr>
              <a:buSzPct val="45000"/>
              <a:buFont typeface="Wingdings" charset="2"/>
              <a:buChar char=""/>
            </a:pPr>
            <a:r>
              <a:rPr b="0" lang="pt-BR" sz="3559" spc="-1" strike="noStrike">
                <a:latin typeface="Arial"/>
              </a:rPr>
              <a:t>5.º nível da estrutura de tópicos</a:t>
            </a:r>
            <a:endParaRPr b="0" lang="pt-BR" sz="3559" spc="-1" strike="noStrike">
              <a:latin typeface="Arial"/>
            </a:endParaRPr>
          </a:p>
          <a:p>
            <a:pPr lvl="5" marL="2592000" indent="-216000">
              <a:spcBef>
                <a:spcPts val="502"/>
              </a:spcBef>
              <a:buClr>
                <a:srgbClr val="000000"/>
              </a:buClr>
              <a:buSzPct val="45000"/>
              <a:buFont typeface="Wingdings" charset="2"/>
              <a:buChar char=""/>
            </a:pPr>
            <a:r>
              <a:rPr b="0" lang="pt-BR" sz="3559" spc="-1" strike="noStrike">
                <a:latin typeface="Arial"/>
              </a:rPr>
              <a:t>6.º nível da estrutura de tópicos</a:t>
            </a:r>
            <a:endParaRPr b="0" lang="pt-BR" sz="3559" spc="-1" strike="noStrike">
              <a:latin typeface="Arial"/>
            </a:endParaRPr>
          </a:p>
          <a:p>
            <a:pPr lvl="6" marL="3024000" indent="-216000">
              <a:spcBef>
                <a:spcPts val="502"/>
              </a:spcBef>
              <a:buClr>
                <a:srgbClr val="000000"/>
              </a:buClr>
              <a:buSzPct val="45000"/>
              <a:buFont typeface="Wingdings" charset="2"/>
              <a:buChar char=""/>
            </a:pPr>
            <a:r>
              <a:rPr b="0" lang="pt-BR" sz="3559" spc="-1" strike="noStrike">
                <a:latin typeface="Arial"/>
              </a:rPr>
              <a:t>7.º nível da estrutura de tópicos</a:t>
            </a:r>
            <a:endParaRPr b="0" lang="pt-BR" sz="3559" spc="-1" strike="noStrike">
              <a:latin typeface="Arial"/>
            </a:endParaRPr>
          </a:p>
        </p:txBody>
      </p:sp>
      <p:sp>
        <p:nvSpPr>
          <p:cNvPr id="2" name="PlaceHolder 3"/>
          <p:cNvSpPr>
            <a:spLocks noGrp="1"/>
          </p:cNvSpPr>
          <p:nvPr>
            <p:ph type="dt" idx="1"/>
          </p:nvPr>
        </p:nvSpPr>
        <p:spPr>
          <a:xfrm>
            <a:off x="283320" y="9182520"/>
            <a:ext cx="1320840" cy="694440"/>
          </a:xfrm>
          <a:prstGeom prst="rect">
            <a:avLst/>
          </a:prstGeom>
          <a:noFill/>
          <a:ln w="0">
            <a:noFill/>
          </a:ln>
        </p:spPr>
        <p:txBody>
          <a:bodyPr lIns="0" rIns="0" tIns="0" bIns="0" anchor="t">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idx="2"/>
          </p:nvPr>
        </p:nvSpPr>
        <p:spPr>
          <a:xfrm>
            <a:off x="1938960" y="9182520"/>
            <a:ext cx="1797120" cy="694440"/>
          </a:xfrm>
          <a:prstGeom prst="rect">
            <a:avLst/>
          </a:prstGeom>
          <a:noFill/>
          <a:ln w="0">
            <a:noFill/>
          </a:ln>
        </p:spPr>
        <p:txBody>
          <a:bodyPr lIns="0" rIns="0" tIns="0" bIns="0" anchor="t">
            <a:noAutofit/>
          </a:bodyPr>
          <a:lstStyle>
            <a:lvl1pPr algn="ctr">
              <a:buNone/>
              <a:defRPr b="0" lang="pt-BR" sz="1400" spc="-1" strike="noStrike">
                <a:latin typeface="Times New Roman"/>
              </a:defRPr>
            </a:lvl1pPr>
          </a:lstStyle>
          <a:p>
            <a:pPr algn="ctr">
              <a:buNone/>
            </a:pP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idx="3"/>
          </p:nvPr>
        </p:nvSpPr>
        <p:spPr>
          <a:xfrm>
            <a:off x="4065120" y="9182520"/>
            <a:ext cx="1320840" cy="694440"/>
          </a:xfrm>
          <a:prstGeom prst="rect">
            <a:avLst/>
          </a:prstGeom>
          <a:noFill/>
          <a:ln w="0">
            <a:noFill/>
          </a:ln>
        </p:spPr>
        <p:txBody>
          <a:bodyPr lIns="0" rIns="0" tIns="0" bIns="0" anchor="t">
            <a:noAutofit/>
          </a:bodyPr>
          <a:lstStyle>
            <a:lvl1pPr algn="r">
              <a:buNone/>
              <a:defRPr b="0" lang="pt-BR" sz="1400" spc="-1" strike="noStrike">
                <a:latin typeface="Times New Roman"/>
              </a:defRPr>
            </a:lvl1pPr>
          </a:lstStyle>
          <a:p>
            <a:pPr algn="r">
              <a:buNone/>
            </a:pPr>
            <a:fld id="{61A8222D-8E7E-4C79-A77E-0405371ACBB8}"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0" y="0"/>
            <a:ext cx="5666760" cy="2197440"/>
          </a:xfrm>
          <a:prstGeom prst="rect">
            <a:avLst/>
          </a:prstGeom>
          <a:solidFill>
            <a:srgbClr val="000000"/>
          </a:solidFill>
          <a:ln w="0">
            <a:solidFill>
              <a:srgbClr val="000000"/>
            </a:solidFill>
          </a:ln>
        </p:spPr>
        <p:style>
          <a:lnRef idx="0"/>
          <a:fillRef idx="0"/>
          <a:effectRef idx="0"/>
          <a:fontRef idx="minor"/>
        </p:style>
      </p:sp>
      <p:sp>
        <p:nvSpPr>
          <p:cNvPr id="42" name=""/>
          <p:cNvSpPr/>
          <p:nvPr/>
        </p:nvSpPr>
        <p:spPr>
          <a:xfrm>
            <a:off x="3240" y="7867080"/>
            <a:ext cx="5666760" cy="2197440"/>
          </a:xfrm>
          <a:prstGeom prst="rect">
            <a:avLst/>
          </a:prstGeom>
          <a:solidFill>
            <a:srgbClr val="000000"/>
          </a:solidFill>
          <a:ln w="0">
            <a:solidFill>
              <a:srgbClr val="000000"/>
            </a:solidFill>
          </a:ln>
        </p:spPr>
        <p:style>
          <a:lnRef idx="0"/>
          <a:fillRef idx="0"/>
          <a:effectRef idx="0"/>
          <a:fontRef idx="minor"/>
        </p:style>
      </p:sp>
      <p:pic>
        <p:nvPicPr>
          <p:cNvPr id="43" name="" descr=""/>
          <p:cNvPicPr/>
          <p:nvPr/>
        </p:nvPicPr>
        <p:blipFill>
          <a:blip r:embed="rId1"/>
          <a:stretch/>
        </p:blipFill>
        <p:spPr>
          <a:xfrm>
            <a:off x="-2880" y="2197440"/>
            <a:ext cx="5669640" cy="5669640"/>
          </a:xfrm>
          <a:prstGeom prst="rect">
            <a:avLst/>
          </a:prstGeom>
          <a:ln w="0">
            <a:noFill/>
          </a:ln>
        </p:spPr>
      </p:pic>
      <p:sp>
        <p:nvSpPr>
          <p:cNvPr id="44" name=""/>
          <p:cNvSpPr txBox="1"/>
          <p:nvPr/>
        </p:nvSpPr>
        <p:spPr>
          <a:xfrm>
            <a:off x="540000" y="360000"/>
            <a:ext cx="4500000" cy="1459080"/>
          </a:xfrm>
          <a:prstGeom prst="rect">
            <a:avLst/>
          </a:prstGeom>
          <a:noFill/>
          <a:ln w="0">
            <a:noFill/>
          </a:ln>
        </p:spPr>
        <p:txBody>
          <a:bodyPr lIns="90000" rIns="90000" tIns="45000" bIns="45000" anchor="t">
            <a:noAutofit/>
          </a:bodyPr>
          <a:p>
            <a:pPr algn="ctr">
              <a:buNone/>
            </a:pPr>
            <a:r>
              <a:rPr b="0" lang="pt-BR" sz="4800" spc="-1" strike="noStrike">
                <a:solidFill>
                  <a:srgbClr val="c9211e"/>
                </a:solidFill>
                <a:latin typeface="Ubuntu"/>
              </a:rPr>
              <a:t>O Império da</a:t>
            </a:r>
            <a:br>
              <a:rPr sz="4800"/>
            </a:br>
            <a:r>
              <a:rPr b="0" lang="pt-BR" sz="4800" spc="-1" strike="noStrike">
                <a:solidFill>
                  <a:srgbClr val="c9211e"/>
                </a:solidFill>
                <a:latin typeface="Ubuntu"/>
              </a:rPr>
              <a:t>Rui Lopez</a:t>
            </a:r>
            <a:endParaRPr b="0" lang="pt-BR" sz="4800" spc="-1" strike="noStrike">
              <a:solidFill>
                <a:srgbClr val="c9211e"/>
              </a:solidFill>
              <a:latin typeface="Ubuntu"/>
            </a:endParaRPr>
          </a:p>
        </p:txBody>
      </p:sp>
      <p:sp>
        <p:nvSpPr>
          <p:cNvPr id="45" name=""/>
          <p:cNvSpPr txBox="1"/>
          <p:nvPr/>
        </p:nvSpPr>
        <p:spPr>
          <a:xfrm>
            <a:off x="540000" y="8100000"/>
            <a:ext cx="4500000" cy="1459080"/>
          </a:xfrm>
          <a:prstGeom prst="rect">
            <a:avLst/>
          </a:prstGeom>
          <a:noFill/>
          <a:ln w="0">
            <a:noFill/>
          </a:ln>
        </p:spPr>
        <p:txBody>
          <a:bodyPr lIns="90000" rIns="90000" tIns="45000" bIns="45000" anchor="t">
            <a:noAutofit/>
          </a:bodyPr>
          <a:p>
            <a:pPr algn="ctr">
              <a:buNone/>
            </a:pPr>
            <a:r>
              <a:rPr b="0" lang="pt-BR" sz="4800" spc="-1" strike="noStrike">
                <a:solidFill>
                  <a:srgbClr val="c9211e"/>
                </a:solidFill>
                <a:latin typeface="Ubuntu"/>
              </a:rPr>
              <a:t>A conquista do Tabuleiro</a:t>
            </a:r>
            <a:endParaRPr b="0" lang="pt-BR" sz="4800" spc="-1" strike="noStrike">
              <a:solidFill>
                <a:srgbClr val="c9211e"/>
              </a:solidFill>
              <a:latin typeface="Ubuntu"/>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69" name=""/>
          <p:cNvSpPr txBox="1"/>
          <p:nvPr/>
        </p:nvSpPr>
        <p:spPr>
          <a:xfrm>
            <a:off x="360000" y="2062800"/>
            <a:ext cx="5040000" cy="543276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Obrigado!</a:t>
            </a:r>
            <a:br>
              <a:rPr sz="2400"/>
            </a:br>
            <a:br>
              <a:rPr sz="2400"/>
            </a:br>
            <a:r>
              <a:rPr b="0" lang="pt-BR" sz="2400" spc="-1" strike="noStrike">
                <a:solidFill>
                  <a:srgbClr val="999999"/>
                </a:solidFill>
                <a:latin typeface="Ubuntu"/>
              </a:rPr>
              <a:t>Agora você já conhece </a:t>
            </a:r>
            <a:r>
              <a:rPr b="0" lang="pt-BR" sz="2400" spc="-1" strike="noStrike">
                <a:solidFill>
                  <a:srgbClr val="999999"/>
                </a:solidFill>
                <a:latin typeface="Ubuntu"/>
              </a:rPr>
              <a:t>um pouco mais sobre </a:t>
            </a:r>
            <a:r>
              <a:rPr b="0" lang="pt-BR" sz="2400" spc="-1" strike="noStrike">
                <a:solidFill>
                  <a:srgbClr val="999999"/>
                </a:solidFill>
                <a:latin typeface="Ubuntu"/>
              </a:rPr>
              <a:t>uma das melhores </a:t>
            </a:r>
            <a:r>
              <a:rPr b="0" lang="pt-BR" sz="2400" spc="-1" strike="noStrike">
                <a:solidFill>
                  <a:srgbClr val="999999"/>
                </a:solidFill>
                <a:latin typeface="Ubuntu"/>
              </a:rPr>
              <a:t>aberturas do Xadrez </a:t>
            </a:r>
            <a:r>
              <a:rPr b="0" lang="pt-BR" sz="2400" spc="-1" strike="noStrike">
                <a:solidFill>
                  <a:srgbClr val="999999"/>
                </a:solidFill>
                <a:latin typeface="Ubuntu"/>
              </a:rPr>
              <a:t>mundial!</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Espero que você tenha </a:t>
            </a:r>
            <a:r>
              <a:rPr b="0" lang="pt-BR" sz="1600" spc="-1" strike="noStrike">
                <a:solidFill>
                  <a:srgbClr val="999999"/>
                </a:solidFill>
                <a:latin typeface="Ubuntu"/>
              </a:rPr>
              <a:t>aproveitado as informações </a:t>
            </a:r>
            <a:r>
              <a:rPr b="0" lang="pt-BR" sz="1600" spc="-1" strike="noStrike">
                <a:solidFill>
                  <a:srgbClr val="999999"/>
                </a:solidFill>
                <a:latin typeface="Ubuntu"/>
              </a:rPr>
              <a:t>contidas neste e-book. Não deixe </a:t>
            </a:r>
            <a:r>
              <a:rPr b="0" lang="pt-BR" sz="1600" spc="-1" strike="noStrike">
                <a:solidFill>
                  <a:srgbClr val="999999"/>
                </a:solidFill>
                <a:latin typeface="Ubuntu"/>
              </a:rPr>
              <a:t>passar muito tempo e coloque em </a:t>
            </a:r>
            <a:r>
              <a:rPr b="0" lang="pt-BR" sz="1600" spc="-1" strike="noStrike">
                <a:solidFill>
                  <a:srgbClr val="999999"/>
                </a:solidFill>
                <a:latin typeface="Ubuntu"/>
              </a:rPr>
              <a:t>prática os conceitos que adquiriu </a:t>
            </a:r>
            <a:r>
              <a:rPr b="0" lang="pt-BR" sz="1600" spc="-1" strike="noStrike">
                <a:solidFill>
                  <a:srgbClr val="999999"/>
                </a:solidFill>
                <a:latin typeface="Ubuntu"/>
              </a:rPr>
              <a:t>ao longo desta leitura. Abaio </a:t>
            </a:r>
            <a:r>
              <a:rPr b="0" lang="pt-BR" sz="1600" spc="-1" strike="noStrike">
                <a:solidFill>
                  <a:srgbClr val="999999"/>
                </a:solidFill>
                <a:latin typeface="Ubuntu"/>
              </a:rPr>
              <a:t>seguem alguns links que podem </a:t>
            </a:r>
            <a:r>
              <a:rPr b="0" lang="pt-BR" sz="1600" spc="-1" strike="noStrike">
                <a:solidFill>
                  <a:srgbClr val="999999"/>
                </a:solidFill>
                <a:latin typeface="Ubuntu"/>
              </a:rPr>
              <a:t>ser muito úteis nessa jornada pelo </a:t>
            </a:r>
            <a:r>
              <a:rPr b="0" lang="pt-BR" sz="1600" spc="-1" strike="noStrike">
                <a:solidFill>
                  <a:srgbClr val="999999"/>
                </a:solidFill>
                <a:latin typeface="Ubuntu"/>
              </a:rPr>
              <a:t>mundo do Xadrez:</a:t>
            </a:r>
            <a:br>
              <a:rPr sz="1600"/>
            </a:br>
            <a:br>
              <a:rPr sz="1600"/>
            </a:br>
            <a:r>
              <a:rPr b="0" lang="pt-BR" sz="1600" spc="-1" strike="noStrike">
                <a:solidFill>
                  <a:srgbClr val="999999"/>
                </a:solidFill>
                <a:latin typeface="Ubuntu"/>
              </a:rPr>
              <a:t>Federação mundial: </a:t>
            </a:r>
            <a:r>
              <a:rPr b="0" lang="pt-BR" sz="1600" spc="-1" strike="noStrike">
                <a:solidFill>
                  <a:srgbClr val="999999"/>
                </a:solidFill>
                <a:latin typeface="Ubuntu"/>
              </a:rPr>
              <a:t>https://fide.com </a:t>
            </a:r>
            <a:br>
              <a:rPr sz="1600"/>
            </a:br>
            <a:r>
              <a:rPr b="0" lang="pt-BR" sz="1600" spc="-1" strike="noStrike">
                <a:solidFill>
                  <a:srgbClr val="999999"/>
                </a:solidFill>
                <a:latin typeface="Ubuntu"/>
              </a:rPr>
              <a:t>Plataforma para jogar online: </a:t>
            </a:r>
            <a:r>
              <a:rPr b="0" lang="pt-BR" sz="1600" spc="-1" strike="noStrike">
                <a:solidFill>
                  <a:srgbClr val="999999"/>
                </a:solidFill>
                <a:latin typeface="Ubuntu"/>
              </a:rPr>
              <a:t>https://chess.com</a:t>
            </a:r>
            <a:endParaRPr b="0" lang="pt-BR" sz="1600" spc="-1" strike="noStrike">
              <a:solidFill>
                <a:srgbClr val="999999"/>
              </a:solidFill>
              <a:latin typeface="Ubuntu"/>
            </a:endParaRPr>
          </a:p>
          <a:p>
            <a:pPr>
              <a:lnSpc>
                <a:spcPct val="100000"/>
              </a:lnSpc>
              <a:buNone/>
            </a:pPr>
            <a:br>
              <a:rPr sz="1600"/>
            </a:br>
            <a:br>
              <a:rPr sz="1600"/>
            </a:br>
            <a:br>
              <a:rPr sz="1600"/>
            </a:b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47" name=""/>
          <p:cNvSpPr txBox="1"/>
          <p:nvPr/>
        </p:nvSpPr>
        <p:spPr>
          <a:xfrm>
            <a:off x="1800000" y="360000"/>
            <a:ext cx="3240000" cy="774720"/>
          </a:xfrm>
          <a:prstGeom prst="rect">
            <a:avLst/>
          </a:prstGeom>
          <a:noFill/>
          <a:ln w="0">
            <a:noFill/>
          </a:ln>
        </p:spPr>
        <p:txBody>
          <a:bodyPr lIns="90000" rIns="90000" tIns="45000" bIns="45000" anchor="t">
            <a:noAutofit/>
          </a:bodyPr>
          <a:p>
            <a:pPr algn="ctr">
              <a:buNone/>
            </a:pPr>
            <a:r>
              <a:rPr b="0" lang="pt-BR" sz="4800" spc="-1" strike="noStrike">
                <a:solidFill>
                  <a:srgbClr val="c9211e"/>
                </a:solidFill>
                <a:latin typeface="Ubuntu"/>
              </a:rPr>
              <a:t>Introdução</a:t>
            </a:r>
            <a:endParaRPr b="0" lang="pt-BR" sz="4800" spc="-1" strike="noStrike">
              <a:solidFill>
                <a:srgbClr val="c9211e"/>
              </a:solidFill>
              <a:latin typeface="Ubuntu"/>
            </a:endParaRPr>
          </a:p>
        </p:txBody>
      </p:sp>
      <p:sp>
        <p:nvSpPr>
          <p:cNvPr id="48" name=""/>
          <p:cNvSpPr txBox="1"/>
          <p:nvPr/>
        </p:nvSpPr>
        <p:spPr>
          <a:xfrm>
            <a:off x="360000" y="2062800"/>
            <a:ext cx="5040000" cy="44100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Abertura Rui Lopez</a:t>
            </a:r>
            <a:br>
              <a:rPr sz="2400"/>
            </a:br>
            <a:br>
              <a:rPr sz="2400"/>
            </a:br>
            <a:r>
              <a:rPr b="0" lang="pt-BR" sz="2400" spc="-1" strike="noStrike">
                <a:solidFill>
                  <a:srgbClr val="999999"/>
                </a:solidFill>
                <a:latin typeface="Ubuntu"/>
              </a:rPr>
              <a:t>A Estratégia Imbatível para Iniciantes</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A Abertura Rui Lopez é uma das mais antigas e respeitadas no xadrez. Ela é famosa por suas ideias profundas, mas também é muito acessível para iniciantes que desejam aprender os princípios básicos do jogo. Neste eBook, vamos explorar as principais qualidades dessa abertura, além de analisar algumas partidas históricas em que ela foi utilizada. Você aprenderá como aproveitar suas vantagens no tabuleiro e se inspirará em jogos de grandes mestres.</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50" name=""/>
          <p:cNvSpPr txBox="1"/>
          <p:nvPr/>
        </p:nvSpPr>
        <p:spPr>
          <a:xfrm>
            <a:off x="1800000" y="360000"/>
            <a:ext cx="3240000" cy="1440000"/>
          </a:xfrm>
          <a:prstGeom prst="rect">
            <a:avLst/>
          </a:prstGeom>
          <a:noFill/>
          <a:ln w="0">
            <a:noFill/>
          </a:ln>
        </p:spPr>
        <p:txBody>
          <a:bodyPr lIns="90000" rIns="90000" tIns="45000" bIns="45000" anchor="t">
            <a:noAutofit/>
          </a:bodyPr>
          <a:p>
            <a:pPr algn="ctr">
              <a:buNone/>
            </a:pPr>
            <a:r>
              <a:rPr b="0" lang="pt-BR" sz="7200" spc="-1" strike="noStrike">
                <a:solidFill>
                  <a:srgbClr val="c9211e"/>
                </a:solidFill>
                <a:latin typeface="Ubuntu"/>
              </a:rPr>
              <a:t>01</a:t>
            </a:r>
            <a:endParaRPr b="0" lang="pt-BR" sz="7200" spc="-1" strike="noStrike">
              <a:solidFill>
                <a:srgbClr val="c9211e"/>
              </a:solidFill>
              <a:latin typeface="Ubuntu"/>
            </a:endParaRPr>
          </a:p>
        </p:txBody>
      </p:sp>
      <p:sp>
        <p:nvSpPr>
          <p:cNvPr id="51" name=""/>
          <p:cNvSpPr txBox="1"/>
          <p:nvPr/>
        </p:nvSpPr>
        <p:spPr>
          <a:xfrm>
            <a:off x="360000" y="2062800"/>
            <a:ext cx="5040000" cy="38772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Controle do Centro</a:t>
            </a:r>
            <a:br>
              <a:rPr sz="2400"/>
            </a:br>
            <a:br>
              <a:rPr sz="2400"/>
            </a:br>
            <a:r>
              <a:rPr b="0" lang="pt-BR" sz="2400" spc="-1" strike="noStrike">
                <a:solidFill>
                  <a:srgbClr val="999999"/>
                </a:solidFill>
                <a:latin typeface="Ubuntu"/>
              </a:rPr>
              <a:t>O primeiro passo para a Vitória</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A abertura Rui Lopez ajuda a controlar o centro do tabuleiro, um dos princípios mais importantes no xadrez. Ao jogar 1. e4 e 2. Nf3, as brancas já começam a controlar as casas-chave, como e5 e d4. A partir desse controle, as brancas têm mais espaço para desenvolver suas peças de maneira segura e eficaz.</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53" name=""/>
          <p:cNvSpPr txBox="1"/>
          <p:nvPr/>
        </p:nvSpPr>
        <p:spPr>
          <a:xfrm>
            <a:off x="1800000" y="360000"/>
            <a:ext cx="3240000" cy="1440000"/>
          </a:xfrm>
          <a:prstGeom prst="rect">
            <a:avLst/>
          </a:prstGeom>
          <a:noFill/>
          <a:ln w="0">
            <a:noFill/>
          </a:ln>
        </p:spPr>
        <p:txBody>
          <a:bodyPr lIns="90000" rIns="90000" tIns="45000" bIns="45000" anchor="t">
            <a:noAutofit/>
          </a:bodyPr>
          <a:p>
            <a:pPr algn="ctr">
              <a:buNone/>
            </a:pPr>
            <a:r>
              <a:rPr b="0" lang="pt-BR" sz="7200" spc="-1" strike="noStrike">
                <a:solidFill>
                  <a:srgbClr val="c9211e"/>
                </a:solidFill>
                <a:latin typeface="Ubuntu"/>
              </a:rPr>
              <a:t>02</a:t>
            </a:r>
            <a:endParaRPr b="0" lang="pt-BR" sz="7200" spc="-1" strike="noStrike">
              <a:solidFill>
                <a:srgbClr val="c9211e"/>
              </a:solidFill>
              <a:latin typeface="Ubuntu"/>
            </a:endParaRPr>
          </a:p>
        </p:txBody>
      </p:sp>
      <p:sp>
        <p:nvSpPr>
          <p:cNvPr id="54" name=""/>
          <p:cNvSpPr txBox="1"/>
          <p:nvPr/>
        </p:nvSpPr>
        <p:spPr>
          <a:xfrm>
            <a:off x="360000" y="2062800"/>
            <a:ext cx="5040000" cy="38772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Desenvolvimento Rápido</a:t>
            </a:r>
            <a:br>
              <a:rPr sz="2400"/>
            </a:br>
            <a:br>
              <a:rPr sz="2400"/>
            </a:br>
            <a:r>
              <a:rPr b="0" lang="pt-BR" sz="2400" spc="-1" strike="noStrike">
                <a:solidFill>
                  <a:srgbClr val="999999"/>
                </a:solidFill>
                <a:latin typeface="Ubuntu"/>
              </a:rPr>
              <a:t>Prepare-se para a batalha...</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Com a Rui Lopez, você começa a desenvolver suas peças rapidamente, sem comprometer a segurança do rei. Após 1. e4 e 2. Nf3, a abertura segue com 3. Bb5, colocando o bispo em uma posição ativa. Isso permite que você prepare rapidamente seu roque e prepare suas peças para atacar. Para iniciantes, essa é uma ótima maneira de aprender a importância do desenvolvimento de peças.</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56" name=""/>
          <p:cNvSpPr txBox="1"/>
          <p:nvPr/>
        </p:nvSpPr>
        <p:spPr>
          <a:xfrm>
            <a:off x="1800000" y="360000"/>
            <a:ext cx="3240000" cy="1440000"/>
          </a:xfrm>
          <a:prstGeom prst="rect">
            <a:avLst/>
          </a:prstGeom>
          <a:noFill/>
          <a:ln w="0">
            <a:noFill/>
          </a:ln>
        </p:spPr>
        <p:txBody>
          <a:bodyPr lIns="90000" rIns="90000" tIns="45000" bIns="45000" anchor="t">
            <a:noAutofit/>
          </a:bodyPr>
          <a:p>
            <a:pPr algn="ctr">
              <a:buNone/>
            </a:pPr>
            <a:r>
              <a:rPr b="0" lang="pt-BR" sz="7200" spc="-1" strike="noStrike">
                <a:solidFill>
                  <a:srgbClr val="c9211e"/>
                </a:solidFill>
                <a:latin typeface="Ubuntu"/>
              </a:rPr>
              <a:t>03</a:t>
            </a:r>
            <a:endParaRPr b="0" lang="pt-BR" sz="7200" spc="-1" strike="noStrike">
              <a:solidFill>
                <a:srgbClr val="c9211e"/>
              </a:solidFill>
              <a:latin typeface="Ubuntu"/>
            </a:endParaRPr>
          </a:p>
        </p:txBody>
      </p:sp>
      <p:sp>
        <p:nvSpPr>
          <p:cNvPr id="57" name=""/>
          <p:cNvSpPr txBox="1"/>
          <p:nvPr/>
        </p:nvSpPr>
        <p:spPr>
          <a:xfrm>
            <a:off x="360000" y="2062800"/>
            <a:ext cx="5040000" cy="38772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Flexibilidade Tática</a:t>
            </a:r>
            <a:br>
              <a:rPr sz="2400"/>
            </a:br>
            <a:br>
              <a:rPr sz="2400"/>
            </a:br>
            <a:r>
              <a:rPr b="0" lang="pt-BR" sz="2400" spc="-1" strike="noStrike">
                <a:solidFill>
                  <a:srgbClr val="999999"/>
                </a:solidFill>
                <a:latin typeface="Ubuntu"/>
              </a:rPr>
              <a:t>O jogo de posições</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A Rui Lopez oferece muitas possibilidades táticas para quem joga com as brancas. Por exemplo, se as pretas responderem com a defesa Morphy (3... a6), as brancas têm várias opções de continuação, como 4. Ba4 ou 4. O-O. Esse tipo de flexibilidade é crucial para iniciantes, pois ensina a importância de se adaptar às respostas do adversário.</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59" name=""/>
          <p:cNvSpPr txBox="1"/>
          <p:nvPr/>
        </p:nvSpPr>
        <p:spPr>
          <a:xfrm>
            <a:off x="1800000" y="360000"/>
            <a:ext cx="3240000" cy="1440000"/>
          </a:xfrm>
          <a:prstGeom prst="rect">
            <a:avLst/>
          </a:prstGeom>
          <a:noFill/>
          <a:ln w="0">
            <a:noFill/>
          </a:ln>
        </p:spPr>
        <p:txBody>
          <a:bodyPr lIns="90000" rIns="90000" tIns="45000" bIns="45000" anchor="t">
            <a:noAutofit/>
          </a:bodyPr>
          <a:p>
            <a:pPr algn="ctr">
              <a:buNone/>
            </a:pPr>
            <a:r>
              <a:rPr b="0" lang="pt-BR" sz="7200" spc="-1" strike="noStrike">
                <a:solidFill>
                  <a:srgbClr val="c9211e"/>
                </a:solidFill>
                <a:latin typeface="Ubuntu"/>
              </a:rPr>
              <a:t>04</a:t>
            </a:r>
            <a:endParaRPr b="0" lang="pt-BR" sz="7200" spc="-1" strike="noStrike">
              <a:solidFill>
                <a:srgbClr val="c9211e"/>
              </a:solidFill>
              <a:latin typeface="Ubuntu"/>
            </a:endParaRPr>
          </a:p>
        </p:txBody>
      </p:sp>
      <p:sp>
        <p:nvSpPr>
          <p:cNvPr id="60" name=""/>
          <p:cNvSpPr txBox="1"/>
          <p:nvPr/>
        </p:nvSpPr>
        <p:spPr>
          <a:xfrm>
            <a:off x="360000" y="2062800"/>
            <a:ext cx="5040000" cy="38772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A Abertura dos Grandes Mestres</a:t>
            </a:r>
            <a:br>
              <a:rPr sz="2400"/>
            </a:br>
            <a:br>
              <a:rPr sz="2400"/>
            </a:br>
            <a:r>
              <a:rPr b="0" lang="pt-BR" sz="2400" spc="-1" strike="noStrike">
                <a:solidFill>
                  <a:srgbClr val="999999"/>
                </a:solidFill>
                <a:latin typeface="Ubuntu"/>
              </a:rPr>
              <a:t>Exemplos de sucesso</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A abertura Rui Lopez não é apenas popular entre os iniciantes, mas também foi a escolha de grandes mestres ao longo da história. Agora, seguem 4 dicas de partidas épicas onde as brancas saíram vitoriosas usando a Rui Lopez. Vale a pena buscar na internet e estudar os movimentos dessas verdadeiras aulas de xadrez!</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62" name=""/>
          <p:cNvSpPr txBox="1"/>
          <p:nvPr/>
        </p:nvSpPr>
        <p:spPr>
          <a:xfrm>
            <a:off x="360000" y="1080000"/>
            <a:ext cx="5040000" cy="73800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1. Bobby Fischer vs. Boris Spassky </a:t>
            </a:r>
            <a:br>
              <a:rPr sz="3200"/>
            </a:br>
            <a:r>
              <a:rPr b="0" lang="pt-BR" sz="2400" spc="-1" strike="noStrike">
                <a:solidFill>
                  <a:srgbClr val="999999"/>
                </a:solidFill>
                <a:latin typeface="Ubuntu"/>
              </a:rPr>
              <a:t>(Campeonato Mundial de 1972)</a:t>
            </a:r>
            <a:br>
              <a:rPr sz="2400"/>
            </a:br>
            <a:br>
              <a:rPr sz="2400"/>
            </a:br>
            <a:endParaRPr b="0" lang="pt-BR" sz="2400" spc="-1" strike="noStrike">
              <a:solidFill>
                <a:srgbClr val="999999"/>
              </a:solidFill>
              <a:latin typeface="Ubuntu"/>
            </a:endParaRPr>
          </a:p>
          <a:p>
            <a:pPr>
              <a:lnSpc>
                <a:spcPct val="100000"/>
              </a:lnSpc>
              <a:buNone/>
            </a:pPr>
            <a:r>
              <a:rPr b="0" lang="pt-BR" sz="1600" spc="-1" strike="noStrike">
                <a:solidFill>
                  <a:srgbClr val="999999"/>
                </a:solidFill>
                <a:latin typeface="Ubuntu"/>
              </a:rPr>
              <a:t>Fischer, com as brancas, usou a Rui Lopez para conquistar uma vitória decisiva no Campeonato Mundial de Xadrez. Sua habilidade em controlar o centro e pressionar as fraquezas do adversário foi evidente.</a:t>
            </a:r>
            <a:endParaRPr b="0" lang="pt-BR" sz="1600" spc="-1" strike="noStrike">
              <a:solidFill>
                <a:srgbClr val="999999"/>
              </a:solidFill>
              <a:latin typeface="Ubuntu"/>
            </a:endParaRPr>
          </a:p>
          <a:p>
            <a:pPr>
              <a:lnSpc>
                <a:spcPct val="100000"/>
              </a:lnSpc>
              <a:buNone/>
            </a:pPr>
            <a:endParaRPr b="0" lang="pt-BR" sz="1600" spc="-1" strike="noStrike">
              <a:solidFill>
                <a:srgbClr val="999999"/>
              </a:solidFill>
              <a:latin typeface="Ubuntu"/>
            </a:endParaRPr>
          </a:p>
          <a:p>
            <a:pPr>
              <a:lnSpc>
                <a:spcPct val="100000"/>
              </a:lnSpc>
              <a:buNone/>
            </a:pPr>
            <a:endParaRPr b="0" lang="pt-BR" sz="1600" spc="-1" strike="noStrike">
              <a:solidFill>
                <a:srgbClr val="999999"/>
              </a:solidFill>
              <a:latin typeface="Ubuntu"/>
            </a:endParaRPr>
          </a:p>
          <a:p>
            <a:pPr>
              <a:lnSpc>
                <a:spcPct val="100000"/>
              </a:lnSpc>
              <a:buNone/>
            </a:pPr>
            <a:r>
              <a:rPr b="0" lang="pt-BR" sz="3200" spc="-1" strike="noStrike">
                <a:solidFill>
                  <a:srgbClr val="999999"/>
                </a:solidFill>
                <a:latin typeface="Ubuntu"/>
              </a:rPr>
              <a:t>2. Anatoly Karpov vs. Viktor Korchnoi </a:t>
            </a:r>
            <a:br>
              <a:rPr sz="3200"/>
            </a:br>
            <a:r>
              <a:rPr b="0" lang="pt-BR" sz="2400" spc="-1" strike="noStrike">
                <a:solidFill>
                  <a:srgbClr val="999999"/>
                </a:solidFill>
                <a:latin typeface="Ubuntu"/>
              </a:rPr>
              <a:t>(Campeonato Mundial de 1978)</a:t>
            </a:r>
            <a:endParaRPr b="0" lang="pt-BR" sz="2400" spc="-1" strike="noStrike">
              <a:solidFill>
                <a:srgbClr val="999999"/>
              </a:solidFill>
              <a:latin typeface="Ubuntu"/>
            </a:endParaRPr>
          </a:p>
          <a:p>
            <a:pPr>
              <a:lnSpc>
                <a:spcPct val="100000"/>
              </a:lnSpc>
              <a:buNone/>
            </a:pPr>
            <a:br>
              <a:rPr sz="1600"/>
            </a:br>
            <a:endParaRPr b="0" lang="pt-BR" sz="1600" spc="-1" strike="noStrike">
              <a:solidFill>
                <a:srgbClr val="999999"/>
              </a:solidFill>
              <a:latin typeface="Ubuntu"/>
            </a:endParaRPr>
          </a:p>
          <a:p>
            <a:pPr>
              <a:lnSpc>
                <a:spcPct val="100000"/>
              </a:lnSpc>
              <a:buNone/>
            </a:pPr>
            <a:r>
              <a:rPr b="0" lang="pt-BR" sz="1600" spc="-1" strike="noStrike">
                <a:solidFill>
                  <a:srgbClr val="999999"/>
                </a:solidFill>
                <a:latin typeface="Ubuntu"/>
              </a:rPr>
              <a:t>Karpov venceu com as brancas em uma clássica partida da Rui Lopez. A forma como ele utilizou o controle do centro e a paciência na construção de suas ameaças é um excelente exemplo para iniciantes.</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64" name=""/>
          <p:cNvSpPr txBox="1"/>
          <p:nvPr/>
        </p:nvSpPr>
        <p:spPr>
          <a:xfrm>
            <a:off x="360000" y="1080000"/>
            <a:ext cx="5040000" cy="738000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3. Mikhail Tal vs. Tigran Petrosian </a:t>
            </a:r>
            <a:br>
              <a:rPr sz="3200"/>
            </a:br>
            <a:r>
              <a:rPr b="0" lang="pt-BR" sz="2400" spc="-1" strike="noStrike">
                <a:solidFill>
                  <a:srgbClr val="999999"/>
                </a:solidFill>
                <a:latin typeface="Ubuntu"/>
              </a:rPr>
              <a:t>(Campeonato Mundial de 1960)</a:t>
            </a:r>
            <a:br>
              <a:rPr sz="2400"/>
            </a:br>
            <a:br>
              <a:rPr sz="2400"/>
            </a:br>
            <a:endParaRPr b="0" lang="pt-BR" sz="2400" spc="-1" strike="noStrike">
              <a:solidFill>
                <a:srgbClr val="999999"/>
              </a:solidFill>
              <a:latin typeface="Ubuntu"/>
            </a:endParaRPr>
          </a:p>
          <a:p>
            <a:pPr>
              <a:lnSpc>
                <a:spcPct val="100000"/>
              </a:lnSpc>
              <a:buNone/>
            </a:pPr>
            <a:r>
              <a:rPr b="0" lang="pt-BR" sz="1600" spc="-1" strike="noStrike">
                <a:solidFill>
                  <a:srgbClr val="999999"/>
                </a:solidFill>
                <a:latin typeface="Ubuntu"/>
              </a:rPr>
              <a:t>Tal, conhecido por sua agressividade, usou a Rui Lopez para manter uma posição forte contra Petrosian, vencendo com uma combinação de ataque e controle do centro.</a:t>
            </a:r>
            <a:endParaRPr b="0" lang="pt-BR" sz="1600" spc="-1" strike="noStrike">
              <a:solidFill>
                <a:srgbClr val="999999"/>
              </a:solidFill>
              <a:latin typeface="Ubuntu"/>
            </a:endParaRPr>
          </a:p>
          <a:p>
            <a:pPr>
              <a:lnSpc>
                <a:spcPct val="100000"/>
              </a:lnSpc>
              <a:buNone/>
            </a:pPr>
            <a:endParaRPr b="0" lang="pt-BR" sz="1600" spc="-1" strike="noStrike">
              <a:solidFill>
                <a:srgbClr val="999999"/>
              </a:solidFill>
              <a:latin typeface="Ubuntu"/>
            </a:endParaRPr>
          </a:p>
          <a:p>
            <a:pPr>
              <a:lnSpc>
                <a:spcPct val="100000"/>
              </a:lnSpc>
              <a:buNone/>
            </a:pPr>
            <a:endParaRPr b="0" lang="pt-BR" sz="1600" spc="-1" strike="noStrike">
              <a:solidFill>
                <a:srgbClr val="999999"/>
              </a:solidFill>
              <a:latin typeface="Ubuntu"/>
            </a:endParaRPr>
          </a:p>
          <a:p>
            <a:pPr>
              <a:lnSpc>
                <a:spcPct val="100000"/>
              </a:lnSpc>
              <a:buNone/>
            </a:pPr>
            <a:r>
              <a:rPr b="0" lang="pt-BR" sz="3200" spc="-1" strike="noStrike">
                <a:solidFill>
                  <a:srgbClr val="999999"/>
                </a:solidFill>
                <a:latin typeface="Ubuntu"/>
              </a:rPr>
              <a:t>4. Alexander Alekhine vs. Max Euwe </a:t>
            </a:r>
            <a:br>
              <a:rPr sz="3200"/>
            </a:br>
            <a:r>
              <a:rPr b="0" lang="pt-BR" sz="2400" spc="-1" strike="noStrike">
                <a:solidFill>
                  <a:srgbClr val="999999"/>
                </a:solidFill>
                <a:latin typeface="Ubuntu"/>
              </a:rPr>
              <a:t>(Campeonato Mundial de 1937)</a:t>
            </a:r>
            <a:endParaRPr b="0" lang="pt-BR" sz="2400" spc="-1" strike="noStrike">
              <a:solidFill>
                <a:srgbClr val="999999"/>
              </a:solidFill>
              <a:latin typeface="Ubuntu"/>
            </a:endParaRPr>
          </a:p>
          <a:p>
            <a:pPr>
              <a:lnSpc>
                <a:spcPct val="100000"/>
              </a:lnSpc>
              <a:buNone/>
            </a:pPr>
            <a:br>
              <a:rPr sz="1600"/>
            </a:br>
            <a:endParaRPr b="0" lang="pt-BR" sz="1600" spc="-1" strike="noStrike">
              <a:solidFill>
                <a:srgbClr val="999999"/>
              </a:solidFill>
              <a:latin typeface="Ubuntu"/>
            </a:endParaRPr>
          </a:p>
          <a:p>
            <a:pPr>
              <a:lnSpc>
                <a:spcPct val="100000"/>
              </a:lnSpc>
              <a:buNone/>
            </a:pPr>
            <a:r>
              <a:rPr b="0" lang="pt-BR" sz="1600" spc="-1" strike="noStrike">
                <a:solidFill>
                  <a:srgbClr val="999999"/>
                </a:solidFill>
                <a:latin typeface="Ubuntu"/>
              </a:rPr>
              <a:t>Alekhine, com as brancas, usou a Rui Lopez para dominar a partida e conquistar uma vitória decisiva, que ajudou a consolidar sua posição de campeão mundial.</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p:nvPr/>
        </p:nvSpPr>
        <p:spPr>
          <a:xfrm>
            <a:off x="0" y="0"/>
            <a:ext cx="5666760" cy="10080000"/>
          </a:xfrm>
          <a:prstGeom prst="rect">
            <a:avLst/>
          </a:prstGeom>
          <a:solidFill>
            <a:srgbClr val="000000"/>
          </a:solidFill>
          <a:ln w="0">
            <a:solidFill>
              <a:srgbClr val="000000"/>
            </a:solidFill>
          </a:ln>
        </p:spPr>
        <p:style>
          <a:lnRef idx="0"/>
          <a:fillRef idx="0"/>
          <a:effectRef idx="0"/>
          <a:fontRef idx="minor"/>
        </p:style>
      </p:sp>
      <p:sp>
        <p:nvSpPr>
          <p:cNvPr id="66" name=""/>
          <p:cNvSpPr txBox="1"/>
          <p:nvPr/>
        </p:nvSpPr>
        <p:spPr>
          <a:xfrm>
            <a:off x="1800000" y="360000"/>
            <a:ext cx="3240000" cy="1440000"/>
          </a:xfrm>
          <a:prstGeom prst="rect">
            <a:avLst/>
          </a:prstGeom>
          <a:noFill/>
          <a:ln w="0">
            <a:noFill/>
          </a:ln>
        </p:spPr>
        <p:txBody>
          <a:bodyPr lIns="90000" rIns="90000" tIns="45000" bIns="45000" anchor="t">
            <a:noAutofit/>
          </a:bodyPr>
          <a:p>
            <a:pPr algn="ctr">
              <a:buNone/>
            </a:pPr>
            <a:r>
              <a:rPr b="0" lang="pt-BR" sz="7200" spc="-1" strike="noStrike">
                <a:solidFill>
                  <a:srgbClr val="c9211e"/>
                </a:solidFill>
                <a:latin typeface="Ubuntu"/>
              </a:rPr>
              <a:t>05</a:t>
            </a:r>
            <a:endParaRPr b="0" lang="pt-BR" sz="7200" spc="-1" strike="noStrike">
              <a:solidFill>
                <a:srgbClr val="c9211e"/>
              </a:solidFill>
              <a:latin typeface="Ubuntu"/>
            </a:endParaRPr>
          </a:p>
        </p:txBody>
      </p:sp>
      <p:sp>
        <p:nvSpPr>
          <p:cNvPr id="67" name=""/>
          <p:cNvSpPr txBox="1"/>
          <p:nvPr/>
        </p:nvSpPr>
        <p:spPr>
          <a:xfrm>
            <a:off x="360000" y="2062800"/>
            <a:ext cx="5040000" cy="5658840"/>
          </a:xfrm>
          <a:prstGeom prst="rect">
            <a:avLst/>
          </a:prstGeom>
          <a:noFill/>
          <a:ln w="0">
            <a:noFill/>
          </a:ln>
        </p:spPr>
        <p:txBody>
          <a:bodyPr lIns="90000" rIns="90000" tIns="45000" bIns="45000" anchor="t">
            <a:noAutofit/>
          </a:bodyPr>
          <a:p>
            <a:pPr>
              <a:lnSpc>
                <a:spcPct val="100000"/>
              </a:lnSpc>
              <a:buNone/>
            </a:pPr>
            <a:r>
              <a:rPr b="0" lang="pt-BR" sz="3200" spc="-1" strike="noStrike">
                <a:solidFill>
                  <a:srgbClr val="999999"/>
                </a:solidFill>
                <a:latin typeface="Ubuntu"/>
              </a:rPr>
              <a:t>Conclusão</a:t>
            </a:r>
            <a:br>
              <a:rPr sz="2400"/>
            </a:br>
            <a:br>
              <a:rPr sz="2400"/>
            </a:br>
            <a:r>
              <a:rPr b="0" lang="pt-BR" sz="2400" spc="-1" strike="noStrike">
                <a:solidFill>
                  <a:srgbClr val="999999"/>
                </a:solidFill>
                <a:latin typeface="Ubuntu"/>
              </a:rPr>
              <a:t>Por que jogar a Rui Lopez?</a:t>
            </a:r>
            <a:endParaRPr b="0" lang="pt-BR" sz="2400" spc="-1" strike="noStrike">
              <a:solidFill>
                <a:srgbClr val="999999"/>
              </a:solidFill>
              <a:latin typeface="Ubuntu"/>
            </a:endParaRPr>
          </a:p>
          <a:p>
            <a:pPr algn="ctr">
              <a:lnSpc>
                <a:spcPct val="100000"/>
              </a:lnSpc>
              <a:buNone/>
            </a:pPr>
            <a:endParaRPr b="0" lang="pt-BR" sz="4000" spc="-1" strike="noStrike">
              <a:solidFill>
                <a:srgbClr val="999999"/>
              </a:solidFill>
              <a:latin typeface="Ubuntu"/>
            </a:endParaRPr>
          </a:p>
          <a:p>
            <a:pPr>
              <a:lnSpc>
                <a:spcPct val="100000"/>
              </a:lnSpc>
              <a:buNone/>
            </a:pPr>
            <a:r>
              <a:rPr b="0" lang="pt-BR" sz="1600" spc="-1" strike="noStrike">
                <a:solidFill>
                  <a:srgbClr val="999999"/>
                </a:solidFill>
                <a:latin typeface="Ubuntu"/>
              </a:rPr>
              <a:t>Em resumo, a Abertura Rui Lopez é uma escolha poderosa para iniciantes no xadrez. Ela combina princípios fundamentais, como o controle do centro, o desenvolvimento rápido das peças e a segurança do rei, com a flexibilidade para se adaptar a diferentes situações no tabuleiro. Além disso, grandes mestres ao longo da história demonstraram a eficácia dessa abertura, provando que ela é uma ferramenta valiosa para qualquer jogador.</a:t>
            </a:r>
            <a:endParaRPr b="0" lang="pt-BR" sz="1600" spc="-1" strike="noStrike">
              <a:solidFill>
                <a:srgbClr val="999999"/>
              </a:solidFill>
              <a:latin typeface="Ubuntu"/>
            </a:endParaRPr>
          </a:p>
          <a:p>
            <a:pPr>
              <a:lnSpc>
                <a:spcPct val="100000"/>
              </a:lnSpc>
              <a:buNone/>
            </a:pPr>
            <a:endParaRPr b="0" lang="pt-BR" sz="1600" spc="-1" strike="noStrike">
              <a:solidFill>
                <a:srgbClr val="999999"/>
              </a:solidFill>
              <a:latin typeface="Ubuntu"/>
            </a:endParaRPr>
          </a:p>
          <a:p>
            <a:pPr>
              <a:lnSpc>
                <a:spcPct val="100000"/>
              </a:lnSpc>
              <a:buNone/>
            </a:pPr>
            <a:r>
              <a:rPr b="0" lang="pt-BR" sz="1600" spc="-1" strike="noStrike">
                <a:solidFill>
                  <a:srgbClr val="999999"/>
                </a:solidFill>
                <a:latin typeface="Ubuntu"/>
              </a:rPr>
              <a:t>Ao aprender a jogar a Rui Lopez, você não só aprimora suas habilidades no xadrez, mas também adquire uma compreensão mais profunda das estratégias fundamentais do jogo. Então, comece a usar a Rui Lopez em suas partidas e veja como suas habilidades no xadrez começam a melhorar, um movimento de cada vez!</a:t>
            </a:r>
            <a:endParaRPr b="0" lang="pt-BR" sz="1600" spc="-1" strike="noStrike">
              <a:solidFill>
                <a:srgbClr val="999999"/>
              </a:solidFill>
              <a:latin typeface="Ubuntu"/>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2024-12-08T00:43:12Z</dcterms:created>
  <dc:creator/>
  <dc:description/>
  <dc:language>pt-BR</dc:language>
  <cp:lastModifiedBy/>
  <dcterms:modified xsi:type="dcterms:W3CDTF">2024-12-08T01:33:27Z</dcterms:modified>
  <cp:revision>1</cp:revision>
  <dc:subject/>
  <dc:title/>
</cp:coreProperties>
</file>